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6600"/>
    <a:srgbClr val="FFD1D2"/>
    <a:srgbClr val="FF7C80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C06BE2E6-7669-4DD3-B2F6-198AB2529C93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7" y="4821238"/>
            <a:ext cx="5510213" cy="3944937"/>
          </a:xfrm>
          <a:prstGeom prst="rect">
            <a:avLst/>
          </a:prstGeom>
        </p:spPr>
        <p:txBody>
          <a:bodyPr vert="horz" lIns="91416" tIns="45708" rIns="91416" bIns="457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5"/>
            <a:ext cx="2984500" cy="501650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5"/>
            <a:ext cx="2984500" cy="501650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0DAA1DDC-E6B7-432B-808D-A2CDC2B8E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830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78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25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93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8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87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20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35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33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98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82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4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F063-4531-4141-A212-3E46C4628871}" type="datetimeFigureOut">
              <a:rPr kumimoji="1" lang="ja-JP" altLang="en-US" smtClean="0"/>
              <a:t>2023/9/17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82955-19B9-4DAF-8B53-D4D91EEEE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94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49" y="153147"/>
            <a:ext cx="4912408" cy="63108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17358" y="253616"/>
            <a:ext cx="4585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町内実施医療機関一覧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272903" y="106592"/>
            <a:ext cx="1662267" cy="798744"/>
            <a:chOff x="5374737" y="148444"/>
            <a:chExt cx="1396415" cy="689557"/>
          </a:xfrm>
          <a:solidFill>
            <a:srgbClr val="FFD1D2"/>
          </a:solidFill>
        </p:grpSpPr>
        <p:sp>
          <p:nvSpPr>
            <p:cNvPr id="7" name="星 7 6"/>
            <p:cNvSpPr/>
            <p:nvPr/>
          </p:nvSpPr>
          <p:spPr>
            <a:xfrm>
              <a:off x="5374737" y="148444"/>
              <a:ext cx="1233485" cy="689557"/>
            </a:xfrm>
            <a:prstGeom prst="flowChartConnector">
              <a:avLst/>
            </a:prstGeom>
            <a:grpFill/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423615" y="275370"/>
              <a:ext cx="1347537" cy="435705"/>
            </a:xfrm>
            <a:prstGeom prst="flowChartConnecto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要予約</a:t>
              </a:r>
              <a:endPara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398689" y="896049"/>
            <a:ext cx="5976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予約状況により変更になる場合がありますので、必ず電話でご確認ください。（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電話番号の間違いにご注意ください</a:t>
            </a:r>
            <a:r>
              <a:rPr kumimoji="1"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。）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39" y="1654202"/>
            <a:ext cx="6368485" cy="788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48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</TotalTime>
  <Words>34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川﨑 奈菜</dc:creator>
  <cp:lastModifiedBy>森 綾子</cp:lastModifiedBy>
  <cp:revision>59</cp:revision>
  <cp:lastPrinted>2023-09-01T06:28:41Z</cp:lastPrinted>
  <dcterms:created xsi:type="dcterms:W3CDTF">2023-08-01T02:21:21Z</dcterms:created>
  <dcterms:modified xsi:type="dcterms:W3CDTF">2023-09-17T04:18:54Z</dcterms:modified>
</cp:coreProperties>
</file>