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82" r:id="rId2"/>
  </p:sldMasterIdLst>
  <p:notesMasterIdLst>
    <p:notesMasterId r:id="rId7"/>
  </p:notesMasterIdLst>
  <p:sldIdLst>
    <p:sldId id="256" r:id="rId3"/>
    <p:sldId id="261" r:id="rId4"/>
    <p:sldId id="258" r:id="rId5"/>
    <p:sldId id="260" r:id="rId6"/>
  </p:sldIdLst>
  <p:sldSz cx="6858000" cy="9906000" type="A4"/>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E9"/>
    <a:srgbClr val="FA0606"/>
    <a:srgbClr val="BD2D42"/>
    <a:srgbClr val="0000FF"/>
    <a:srgbClr val="A84251"/>
    <a:srgbClr val="EE1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30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55938" cy="509588"/>
          </a:xfrm>
          <a:prstGeom prst="rect">
            <a:avLst/>
          </a:prstGeom>
        </p:spPr>
        <p:txBody>
          <a:bodyPr vert="horz" lIns="91431" tIns="45716" rIns="91431"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995739" y="1"/>
            <a:ext cx="3055937" cy="509588"/>
          </a:xfrm>
          <a:prstGeom prst="rect">
            <a:avLst/>
          </a:prstGeom>
        </p:spPr>
        <p:txBody>
          <a:bodyPr vert="horz" lIns="91431" tIns="45716" rIns="91431" bIns="45716" rtlCol="0"/>
          <a:lstStyle>
            <a:lvl1pPr algn="r">
              <a:defRPr sz="1200"/>
            </a:lvl1pPr>
          </a:lstStyle>
          <a:p>
            <a:fld id="{5BDF5908-EEE1-4184-8289-5788E9905C34}" type="datetimeFigureOut">
              <a:rPr kumimoji="1" lang="ja-JP" altLang="en-US" smtClean="0"/>
              <a:t>2019/9/19</a:t>
            </a:fld>
            <a:endParaRPr kumimoji="1" lang="ja-JP" altLang="en-US"/>
          </a:p>
        </p:txBody>
      </p:sp>
      <p:sp>
        <p:nvSpPr>
          <p:cNvPr id="4" name="スライド イメージ プレースホルダー 3"/>
          <p:cNvSpPr>
            <a:spLocks noGrp="1" noRot="1" noChangeAspect="1"/>
          </p:cNvSpPr>
          <p:nvPr>
            <p:ph type="sldImg" idx="2"/>
          </p:nvPr>
        </p:nvSpPr>
        <p:spPr>
          <a:xfrm>
            <a:off x="2336800" y="1273175"/>
            <a:ext cx="2379663" cy="3435350"/>
          </a:xfrm>
          <a:prstGeom prst="rect">
            <a:avLst/>
          </a:prstGeom>
          <a:noFill/>
          <a:ln w="12700">
            <a:solidFill>
              <a:prstClr val="black"/>
            </a:solidFill>
          </a:ln>
        </p:spPr>
        <p:txBody>
          <a:bodyPr vert="horz" lIns="91431" tIns="45716" rIns="91431" bIns="45716" rtlCol="0" anchor="ctr"/>
          <a:lstStyle/>
          <a:p>
            <a:endParaRPr lang="ja-JP" altLang="en-US"/>
          </a:p>
        </p:txBody>
      </p:sp>
      <p:sp>
        <p:nvSpPr>
          <p:cNvPr id="5" name="ノート プレースホルダー 4"/>
          <p:cNvSpPr>
            <a:spLocks noGrp="1"/>
          </p:cNvSpPr>
          <p:nvPr>
            <p:ph type="body" sz="quarter" idx="3"/>
          </p:nvPr>
        </p:nvSpPr>
        <p:spPr>
          <a:xfrm>
            <a:off x="704851" y="4899025"/>
            <a:ext cx="5643563" cy="4008438"/>
          </a:xfrm>
          <a:prstGeom prst="rect">
            <a:avLst/>
          </a:prstGeom>
        </p:spPr>
        <p:txBody>
          <a:bodyPr vert="horz" lIns="91431" tIns="45716" rIns="91431"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671050"/>
            <a:ext cx="3055938" cy="509588"/>
          </a:xfrm>
          <a:prstGeom prst="rect">
            <a:avLst/>
          </a:prstGeom>
        </p:spPr>
        <p:txBody>
          <a:bodyPr vert="horz" lIns="91431" tIns="45716" rIns="91431"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95739" y="9671050"/>
            <a:ext cx="3055937" cy="509588"/>
          </a:xfrm>
          <a:prstGeom prst="rect">
            <a:avLst/>
          </a:prstGeom>
        </p:spPr>
        <p:txBody>
          <a:bodyPr vert="horz" lIns="91431" tIns="45716" rIns="91431" bIns="45716" rtlCol="0" anchor="b"/>
          <a:lstStyle>
            <a:lvl1pPr algn="r">
              <a:defRPr sz="1200"/>
            </a:lvl1pPr>
          </a:lstStyle>
          <a:p>
            <a:fld id="{27218972-8882-47FD-BDC5-96124EE4CA39}" type="slidenum">
              <a:rPr kumimoji="1" lang="ja-JP" altLang="en-US" smtClean="0"/>
              <a:t>‹#›</a:t>
            </a:fld>
            <a:endParaRPr kumimoji="1" lang="ja-JP" altLang="en-US"/>
          </a:p>
        </p:txBody>
      </p:sp>
    </p:spTree>
    <p:extLst>
      <p:ext uri="{BB962C8B-B14F-4D97-AF65-F5344CB8AC3E}">
        <p14:creationId xmlns:p14="http://schemas.microsoft.com/office/powerpoint/2010/main" val="37779261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218972-8882-47FD-BDC5-96124EE4CA39}" type="slidenum">
              <a:rPr kumimoji="1" lang="ja-JP" altLang="en-US" smtClean="0"/>
              <a:t>1</a:t>
            </a:fld>
            <a:endParaRPr kumimoji="1" lang="ja-JP" altLang="en-US"/>
          </a:p>
        </p:txBody>
      </p:sp>
    </p:spTree>
    <p:extLst>
      <p:ext uri="{BB962C8B-B14F-4D97-AF65-F5344CB8AC3E}">
        <p14:creationId xmlns:p14="http://schemas.microsoft.com/office/powerpoint/2010/main" val="317356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218972-8882-47FD-BDC5-96124EE4CA39}" type="slidenum">
              <a:rPr kumimoji="1" lang="ja-JP" altLang="en-US" smtClean="0"/>
              <a:t>2</a:t>
            </a:fld>
            <a:endParaRPr kumimoji="1" lang="ja-JP" altLang="en-US"/>
          </a:p>
        </p:txBody>
      </p:sp>
    </p:spTree>
    <p:extLst>
      <p:ext uri="{BB962C8B-B14F-4D97-AF65-F5344CB8AC3E}">
        <p14:creationId xmlns:p14="http://schemas.microsoft.com/office/powerpoint/2010/main" val="150299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218972-8882-47FD-BDC5-96124EE4CA39}" type="slidenum">
              <a:rPr kumimoji="1" lang="ja-JP" altLang="en-US" smtClean="0"/>
              <a:t>3</a:t>
            </a:fld>
            <a:endParaRPr kumimoji="1" lang="ja-JP" altLang="en-US"/>
          </a:p>
        </p:txBody>
      </p:sp>
    </p:spTree>
    <p:extLst>
      <p:ext uri="{BB962C8B-B14F-4D97-AF65-F5344CB8AC3E}">
        <p14:creationId xmlns:p14="http://schemas.microsoft.com/office/powerpoint/2010/main" val="59081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218972-8882-47FD-BDC5-96124EE4CA39}" type="slidenum">
              <a:rPr kumimoji="1" lang="ja-JP" altLang="en-US" smtClean="0"/>
              <a:t>4</a:t>
            </a:fld>
            <a:endParaRPr kumimoji="1" lang="ja-JP" altLang="en-US"/>
          </a:p>
        </p:txBody>
      </p:sp>
    </p:spTree>
    <p:extLst>
      <p:ext uri="{BB962C8B-B14F-4D97-AF65-F5344CB8AC3E}">
        <p14:creationId xmlns:p14="http://schemas.microsoft.com/office/powerpoint/2010/main" val="196572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17220" y="1096264"/>
            <a:ext cx="5657850" cy="5151120"/>
          </a:xfrm>
        </p:spPr>
        <p:txBody>
          <a:bodyPr anchor="b">
            <a:normAutofit/>
          </a:bodyPr>
          <a:lstStyle>
            <a:lvl1pPr algn="l">
              <a:lnSpc>
                <a:spcPct val="85000"/>
              </a:lnSpc>
              <a:defRPr sz="6000" spc="-38"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18779" y="6435897"/>
            <a:ext cx="5657850" cy="1651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75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5880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4907757" y="599126"/>
            <a:ext cx="1478756" cy="83162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99125"/>
            <a:ext cx="4350544" cy="8316273"/>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40501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6350" y="-12231"/>
            <a:ext cx="6877353" cy="993046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473216"/>
            <a:ext cx="4370039" cy="2377992"/>
          </a:xfrm>
        </p:spPr>
        <p:txBody>
          <a:bodyPr anchor="b">
            <a:noAutofit/>
          </a:bodyPr>
          <a:lstStyle>
            <a:lvl1pPr algn="r">
              <a:defRPr sz="405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47947" y="5851205"/>
            <a:ext cx="4370039" cy="1584410"/>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81827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00521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199" y="3901254"/>
            <a:ext cx="4760786" cy="2638395"/>
          </a:xfrm>
        </p:spPr>
        <p:txBody>
          <a:bodyPr anchor="b"/>
          <a:lstStyle>
            <a:lvl1pPr algn="l">
              <a:defRPr sz="3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199" y="6539647"/>
            <a:ext cx="4760786" cy="12428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97767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1907822"/>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0" y="3120851"/>
            <a:ext cx="2316082" cy="560556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2901903" y="3120853"/>
            <a:ext cx="2316083" cy="560556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50916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5" cy="1907822"/>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199"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199" y="3953801"/>
            <a:ext cx="2318004" cy="477261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2899980" y="3121420"/>
            <a:ext cx="2318004" cy="83237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2899980" y="3953801"/>
            <a:ext cx="2318004" cy="477261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0957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199" y="880533"/>
            <a:ext cx="4760786" cy="1907822"/>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348860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415088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199" y="2164650"/>
            <a:ext cx="2092637" cy="1846673"/>
          </a:xfrm>
        </p:spPr>
        <p:txBody>
          <a:bodyPr anchor="b">
            <a:normAutofit/>
          </a:bodyPr>
          <a:lstStyle>
            <a:lvl1pPr>
              <a:defRPr sz="15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678456" y="743781"/>
            <a:ext cx="2539528" cy="798263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199" y="4011323"/>
            <a:ext cx="2092637" cy="3733093"/>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05898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24815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199" y="6934200"/>
            <a:ext cx="4760786" cy="818622"/>
          </a:xfrm>
        </p:spPr>
        <p:txBody>
          <a:bodyPr anchor="b">
            <a:normAutofit/>
          </a:bodyPr>
          <a:lstStyle>
            <a:lvl1pPr algn="l">
              <a:defRPr sz="18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7199" y="880533"/>
            <a:ext cx="4760786" cy="5554926"/>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smtClean="0"/>
              <a:t>図を追加</a:t>
            </a:r>
            <a:endParaRPr lang="en-US" dirty="0"/>
          </a:p>
        </p:txBody>
      </p:sp>
      <p:sp>
        <p:nvSpPr>
          <p:cNvPr id="4" name="Text Placeholder 3"/>
          <p:cNvSpPr>
            <a:spLocks noGrp="1"/>
          </p:cNvSpPr>
          <p:nvPr>
            <p:ph type="body" sz="half" idx="2"/>
          </p:nvPr>
        </p:nvSpPr>
        <p:spPr>
          <a:xfrm>
            <a:off x="457199" y="7752822"/>
            <a:ext cx="4760786" cy="973590"/>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99057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57200" y="880533"/>
            <a:ext cx="4760786" cy="4916311"/>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407988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25806" y="5246511"/>
            <a:ext cx="4064853" cy="550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57199" y="6457245"/>
            <a:ext cx="4760786" cy="2269167"/>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4224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57199" y="2790649"/>
            <a:ext cx="4760786" cy="3748998"/>
          </a:xfrm>
        </p:spPr>
        <p:txBody>
          <a:bodyPr anchor="b">
            <a:normAutofit/>
          </a:bodyPr>
          <a:lstStyle>
            <a:lvl1pPr algn="l">
              <a:defRPr sz="33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33661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581164" y="880533"/>
            <a:ext cx="4554137" cy="4365978"/>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
        <p:nvSpPr>
          <p:cNvPr id="24" name="TextBox 23"/>
          <p:cNvSpPr txBox="1"/>
          <p:nvPr/>
        </p:nvSpPr>
        <p:spPr>
          <a:xfrm>
            <a:off x="362034" y="1141657"/>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4169470"/>
            <a:ext cx="342989" cy="8446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4963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461886" y="880533"/>
            <a:ext cx="4756099" cy="4365978"/>
          </a:xfrm>
        </p:spPr>
        <p:txBody>
          <a:bodyPr anchor="ctr">
            <a:normAutofit/>
          </a:bodyPr>
          <a:lstStyle>
            <a:lvl1pPr algn="l">
              <a:defRPr sz="33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457198" y="5796844"/>
            <a:ext cx="4760787" cy="742803"/>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457199" y="6539647"/>
            <a:ext cx="4760786" cy="2186765"/>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484925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570682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80534"/>
            <a:ext cx="734109" cy="7585429"/>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199" y="880534"/>
            <a:ext cx="3896270" cy="75854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83393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1096264"/>
            <a:ext cx="5657850" cy="5151120"/>
          </a:xfrm>
        </p:spPr>
        <p:txBody>
          <a:bodyPr anchor="b" anchorCtr="0">
            <a:normAutofit/>
          </a:bodyPr>
          <a:lstStyle>
            <a:lvl1pPr>
              <a:lnSpc>
                <a:spcPct val="85000"/>
              </a:lnSpc>
              <a:defRPr sz="6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17220" y="6432296"/>
            <a:ext cx="5657850" cy="1651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cxnSp>
        <p:nvCxnSpPr>
          <p:cNvPr id="9" name="Straight Connector 8"/>
          <p:cNvCxnSpPr/>
          <p:nvPr/>
        </p:nvCxnSpPr>
        <p:spPr>
          <a:xfrm>
            <a:off x="679308" y="6273800"/>
            <a:ext cx="55549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0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17220" y="413984"/>
            <a:ext cx="5657850" cy="2095538"/>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17220" y="2666060"/>
            <a:ext cx="2777490" cy="58115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97580" y="2666064"/>
            <a:ext cx="2777490" cy="581151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383592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17220" y="413984"/>
            <a:ext cx="5657850" cy="209553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1722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17220" y="3730038"/>
            <a:ext cx="2777490" cy="474754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97580" y="2666520"/>
            <a:ext cx="2777490" cy="1063518"/>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97580" y="3730038"/>
            <a:ext cx="2777490" cy="474754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72188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25489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787" y="9245600"/>
            <a:ext cx="6856214"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149568"/>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140298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0" y="0"/>
            <a:ext cx="227857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272540" y="0"/>
            <a:ext cx="36005" cy="990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7175" y="858519"/>
            <a:ext cx="1800225" cy="3302000"/>
          </a:xfrm>
        </p:spPr>
        <p:txBody>
          <a:bodyPr anchor="b">
            <a:normAutofit/>
          </a:bodyPr>
          <a:lstStyle>
            <a:lvl1pPr>
              <a:defRPr sz="27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595178" y="1056640"/>
            <a:ext cx="3757045" cy="7594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257175" y="4226560"/>
            <a:ext cx="1800225" cy="4880957"/>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a:xfrm>
            <a:off x="261851" y="9330803"/>
            <a:ext cx="1472912" cy="527403"/>
          </a:xfrm>
        </p:spPr>
        <p:txBody>
          <a:bodyPr/>
          <a:lstStyle>
            <a:lvl1pPr algn="l">
              <a:defRPr/>
            </a:lvl1p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a:xfrm>
            <a:off x="2700337" y="9330803"/>
            <a:ext cx="2614613" cy="527403"/>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42169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154333"/>
            <a:ext cx="6856214" cy="2751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099554"/>
            <a:ext cx="6856214" cy="92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17220" y="7330440"/>
            <a:ext cx="5692140" cy="1188720"/>
          </a:xfrm>
        </p:spPr>
        <p:txBody>
          <a:bodyPr tIns="0" bIns="0" anchor="b">
            <a:noAutofit/>
          </a:bodyPr>
          <a:lstStyle>
            <a:lvl1pPr>
              <a:defRPr sz="27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9" y="0"/>
            <a:ext cx="6857992" cy="7099554"/>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17219" y="8532368"/>
            <a:ext cx="5692140" cy="85852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9EA03C-4D7C-42A2-9033-2F68E90C079C}" type="datetimeFigureOut">
              <a:rPr kumimoji="1" lang="ja-JP" altLang="en-US" smtClean="0"/>
              <a:t>2019/9/19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292043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245600"/>
            <a:ext cx="6858001" cy="66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149567"/>
            <a:ext cx="6858001" cy="95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7220" y="413984"/>
            <a:ext cx="5657850" cy="2095538"/>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17219" y="2666060"/>
            <a:ext cx="5657851" cy="581152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1" y="9330803"/>
            <a:ext cx="1390652" cy="527403"/>
          </a:xfrm>
          <a:prstGeom prst="rect">
            <a:avLst/>
          </a:prstGeom>
        </p:spPr>
        <p:txBody>
          <a:bodyPr vert="horz" lIns="91440" tIns="45720" rIns="91440" bIns="45720" rtlCol="0" anchor="ctr"/>
          <a:lstStyle>
            <a:lvl1pPr algn="l">
              <a:defRPr sz="675">
                <a:solidFill>
                  <a:srgbClr val="FFFFFF"/>
                </a:solidFill>
              </a:defRPr>
            </a:lvl1p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3"/>
          </p:nvPr>
        </p:nvSpPr>
        <p:spPr>
          <a:xfrm>
            <a:off x="2073480" y="9330803"/>
            <a:ext cx="2712827" cy="527403"/>
          </a:xfrm>
          <a:prstGeom prst="rect">
            <a:avLst/>
          </a:prstGeom>
        </p:spPr>
        <p:txBody>
          <a:bodyPr vert="horz" lIns="91440" tIns="45720" rIns="91440" bIns="45720" rtlCol="0" anchor="ctr"/>
          <a:lstStyle>
            <a:lvl1pPr algn="ctr">
              <a:defRPr sz="675"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569009" y="9330803"/>
            <a:ext cx="738014" cy="527403"/>
          </a:xfrm>
          <a:prstGeom prst="rect">
            <a:avLst/>
          </a:prstGeom>
        </p:spPr>
        <p:txBody>
          <a:bodyPr vert="horz" lIns="91440" tIns="45720" rIns="91440" bIns="45720" rtlCol="0" anchor="ctr"/>
          <a:lstStyle>
            <a:lvl1pPr algn="r">
              <a:defRPr sz="788">
                <a:solidFill>
                  <a:srgbClr val="FFFFFF"/>
                </a:solidFill>
              </a:defRPr>
            </a:lvl1pPr>
          </a:lstStyle>
          <a:p>
            <a:fld id="{E5F3308D-D87F-45D3-B2DC-982143F00FE3}" type="slidenum">
              <a:rPr kumimoji="1" lang="ja-JP" altLang="en-US" smtClean="0"/>
              <a:t>‹#›</a:t>
            </a:fld>
            <a:endParaRPr kumimoji="1" lang="ja-JP" altLang="en-US"/>
          </a:p>
        </p:txBody>
      </p:sp>
      <p:cxnSp>
        <p:nvCxnSpPr>
          <p:cNvPr id="10" name="Straight Connector 9"/>
          <p:cNvCxnSpPr/>
          <p:nvPr/>
        </p:nvCxnSpPr>
        <p:spPr>
          <a:xfrm>
            <a:off x="671362" y="2510221"/>
            <a:ext cx="56064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42808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685800" rtl="0" eaLnBrk="1" latinLnBrk="0" hangingPunct="1">
        <a:lnSpc>
          <a:spcPct val="85000"/>
        </a:lnSpc>
        <a:spcBef>
          <a:spcPct val="0"/>
        </a:spcBef>
        <a:buNone/>
        <a:defRPr kumimoji="1"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kumimoji="1"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2231"/>
            <a:ext cx="6877354" cy="993046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80533"/>
            <a:ext cx="4760785" cy="1907822"/>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199" y="3120853"/>
            <a:ext cx="4760786" cy="560556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053944" y="8726414"/>
            <a:ext cx="513099"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089EA03C-4D7C-42A2-9033-2F68E90C079C}" type="datetimeFigureOut">
              <a:rPr kumimoji="1" lang="ja-JP" altLang="en-US" smtClean="0"/>
              <a:t>2019/9/19</a:t>
            </a:fld>
            <a:endParaRPr kumimoji="1" lang="ja-JP" altLang="en-US"/>
          </a:p>
        </p:txBody>
      </p:sp>
      <p:sp>
        <p:nvSpPr>
          <p:cNvPr id="5" name="Footer Placeholder 4"/>
          <p:cNvSpPr>
            <a:spLocks noGrp="1"/>
          </p:cNvSpPr>
          <p:nvPr>
            <p:ph type="ftr" sz="quarter" idx="3"/>
          </p:nvPr>
        </p:nvSpPr>
        <p:spPr>
          <a:xfrm>
            <a:off x="457200" y="8726414"/>
            <a:ext cx="3467230" cy="52740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33507" y="8726414"/>
            <a:ext cx="384479" cy="527403"/>
          </a:xfrm>
          <a:prstGeom prst="rect">
            <a:avLst/>
          </a:prstGeom>
        </p:spPr>
        <p:txBody>
          <a:bodyPr vert="horz" lIns="91440" tIns="45720" rIns="91440" bIns="45720" rtlCol="0" anchor="ctr"/>
          <a:lstStyle>
            <a:lvl1pPr algn="r">
              <a:defRPr sz="675">
                <a:solidFill>
                  <a:schemeClr val="accent1"/>
                </a:solidFill>
              </a:defRPr>
            </a:lvl1pPr>
          </a:lstStyle>
          <a:p>
            <a:fld id="{E5F3308D-D87F-45D3-B2DC-982143F00FE3}" type="slidenum">
              <a:rPr kumimoji="1" lang="ja-JP" altLang="en-US" smtClean="0"/>
              <a:t>‹#›</a:t>
            </a:fld>
            <a:endParaRPr kumimoji="1" lang="ja-JP" altLang="en-US"/>
          </a:p>
        </p:txBody>
      </p:sp>
    </p:spTree>
    <p:extLst>
      <p:ext uri="{BB962C8B-B14F-4D97-AF65-F5344CB8AC3E}">
        <p14:creationId xmlns:p14="http://schemas.microsoft.com/office/powerpoint/2010/main" val="44042853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p:txStyles>
    <p:titleStyle>
      <a:lvl1pPr algn="l" defTabSz="342900" rtl="0" eaLnBrk="1" latinLnBrk="0" hangingPunct="1">
        <a:spcBef>
          <a:spcPct val="0"/>
        </a:spcBef>
        <a:buNone/>
        <a:defRPr kumimoji="1" sz="27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kumimoji="1"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kumimoji="1"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kumimoji="1"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00B0F0"/>
            </a:gs>
            <a:gs pos="60000">
              <a:schemeClr val="bg1"/>
            </a:gs>
          </a:gsLst>
          <a:path path="circle">
            <a:fillToRect l="50000" t="50000" r="100000" b="100000"/>
          </a:path>
        </a:gra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l="12989" t="24457" r="17921" b="25827"/>
          <a:stretch/>
        </p:blipFill>
        <p:spPr>
          <a:xfrm>
            <a:off x="10307961" y="1608067"/>
            <a:ext cx="1267154" cy="1215782"/>
          </a:xfrm>
          <a:prstGeom prst="roundRect">
            <a:avLst/>
          </a:prstGeom>
          <a:effectLst>
            <a:softEdge rad="50800"/>
          </a:effectLst>
        </p:spPr>
      </p:pic>
      <p:sp>
        <p:nvSpPr>
          <p:cNvPr id="5" name="正方形/長方形 4"/>
          <p:cNvSpPr/>
          <p:nvPr/>
        </p:nvSpPr>
        <p:spPr>
          <a:xfrm>
            <a:off x="-6129226" y="3584896"/>
            <a:ext cx="5829300" cy="216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6000"/>
                    </a14:imgEffect>
                    <a14:imgEffect>
                      <a14:brightnessContrast bright="36000" contrast="-20000"/>
                    </a14:imgEffect>
                  </a14:imgLayer>
                </a14:imgProps>
              </a:ext>
              <a:ext uri="{28A0092B-C50C-407E-A947-70E740481C1C}">
                <a14:useLocalDpi xmlns:a14="http://schemas.microsoft.com/office/drawing/2010/main" val="0"/>
              </a:ext>
            </a:extLst>
          </a:blip>
          <a:srcRect l="1" t="7313" r="48978" b="11903"/>
          <a:stretch/>
        </p:blipFill>
        <p:spPr>
          <a:xfrm rot="5400000">
            <a:off x="-2664003" y="6023311"/>
            <a:ext cx="1203160" cy="1428752"/>
          </a:xfrm>
          <a:prstGeom prst="rect">
            <a:avLst/>
          </a:prstGeom>
          <a:ln>
            <a:noFill/>
          </a:ln>
          <a:effectLst>
            <a:softEdge rad="112500"/>
          </a:effectLst>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8602" y="6569767"/>
            <a:ext cx="2098717" cy="1574038"/>
          </a:xfrm>
          <a:prstGeom prst="rect">
            <a:avLst/>
          </a:prstGeom>
          <a:ln>
            <a:noFill/>
          </a:ln>
          <a:effectLst>
            <a:softEdge rad="165100"/>
          </a:effectLst>
        </p:spPr>
      </p:pic>
      <p:sp>
        <p:nvSpPr>
          <p:cNvPr id="2" name="タイトル 1"/>
          <p:cNvSpPr>
            <a:spLocks noGrp="1"/>
          </p:cNvSpPr>
          <p:nvPr>
            <p:ph type="ctrTitle"/>
          </p:nvPr>
        </p:nvSpPr>
        <p:spPr>
          <a:xfrm>
            <a:off x="514350" y="49220"/>
            <a:ext cx="5829300" cy="1812906"/>
          </a:xfrm>
        </p:spPr>
        <p:txBody>
          <a:bodyPr>
            <a:noAutofit/>
          </a:bodyPr>
          <a:lstStyle/>
          <a:p>
            <a:pPr algn="ctr"/>
            <a:r>
              <a:rPr kumimoji="1" lang="ja-JP" altLang="en-US" sz="4800" b="1" dirty="0" smtClean="0">
                <a:solidFill>
                  <a:schemeClr val="tx1"/>
                </a:solidFill>
                <a:latin typeface="メイリオ" panose="020B0604030504040204" pitchFamily="50" charset="-128"/>
                <a:ea typeface="メイリオ" panose="020B0604030504040204" pitchFamily="50" charset="-128"/>
              </a:rPr>
              <a:t>レンタサイクル</a:t>
            </a:r>
            <a:r>
              <a:rPr kumimoji="1" lang="ja-JP" altLang="en-US" b="1" dirty="0" smtClean="0">
                <a:solidFill>
                  <a:schemeClr val="tx1"/>
                </a:solidFill>
                <a:latin typeface="メイリオ" panose="020B0604030504040204" pitchFamily="50" charset="-128"/>
                <a:ea typeface="メイリオ" panose="020B0604030504040204" pitchFamily="50" charset="-128"/>
              </a:rPr>
              <a:t>で</a:t>
            </a:r>
            <a:r>
              <a:rPr kumimoji="1" lang="en-US" altLang="ja-JP" b="1" dirty="0" smtClean="0">
                <a:solidFill>
                  <a:schemeClr val="tx1"/>
                </a:solidFill>
                <a:latin typeface="メイリオ" panose="020B0604030504040204" pitchFamily="50" charset="-128"/>
                <a:ea typeface="メイリオ" panose="020B0604030504040204" pitchFamily="50" charset="-128"/>
              </a:rPr>
              <a:t/>
            </a:r>
            <a:br>
              <a:rPr kumimoji="1" lang="en-US" altLang="ja-JP" b="1" dirty="0" smtClean="0">
                <a:solidFill>
                  <a:schemeClr val="tx1"/>
                </a:solidFill>
                <a:latin typeface="メイリオ" panose="020B0604030504040204" pitchFamily="50" charset="-128"/>
                <a:ea typeface="メイリオ" panose="020B0604030504040204" pitchFamily="50" charset="-128"/>
              </a:rPr>
            </a:br>
            <a:r>
              <a:rPr kumimoji="1" lang="ja-JP" altLang="en-US" sz="4800" b="1" dirty="0" smtClean="0">
                <a:solidFill>
                  <a:schemeClr val="tx1"/>
                </a:solidFill>
                <a:latin typeface="メイリオ" panose="020B0604030504040204" pitchFamily="50" charset="-128"/>
                <a:ea typeface="メイリオ" panose="020B0604030504040204" pitchFamily="50" charset="-128"/>
              </a:rPr>
              <a:t>白石町</a:t>
            </a:r>
            <a:r>
              <a:rPr kumimoji="1" lang="ja-JP" altLang="en-US" b="1" dirty="0" smtClean="0">
                <a:solidFill>
                  <a:schemeClr val="tx1"/>
                </a:solidFill>
                <a:latin typeface="メイリオ" panose="020B0604030504040204" pitchFamily="50" charset="-128"/>
                <a:ea typeface="メイリオ" panose="020B0604030504040204" pitchFamily="50" charset="-128"/>
              </a:rPr>
              <a:t>を</a:t>
            </a:r>
            <a:r>
              <a:rPr kumimoji="1" lang="ja-JP" altLang="en-US" sz="4800" b="1" dirty="0" smtClean="0">
                <a:solidFill>
                  <a:schemeClr val="tx1"/>
                </a:solidFill>
                <a:latin typeface="メイリオ" panose="020B0604030504040204" pitchFamily="50" charset="-128"/>
                <a:ea typeface="メイリオ" panose="020B0604030504040204" pitchFamily="50" charset="-128"/>
              </a:rPr>
              <a:t>巡ろう！</a:t>
            </a:r>
            <a:endParaRPr kumimoji="1" lang="ja-JP" altLang="en-US" sz="4800" b="1" dirty="0">
              <a:solidFill>
                <a:schemeClr val="tx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70939" y="1928200"/>
            <a:ext cx="6573177" cy="6813463"/>
          </a:xfrm>
        </p:spPr>
        <p:txBody>
          <a:bodyPr>
            <a:normAutofit fontScale="85000" lnSpcReduction="20000"/>
          </a:bodyPr>
          <a:lstStyle/>
          <a:p>
            <a:pPr algn="l"/>
            <a:r>
              <a:rPr lang="ja-JP" altLang="en-US"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道の駅しろいし」を発着とした</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レンタサイクル</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を試験的に始めました</a:t>
            </a:r>
            <a:r>
              <a:rPr lang="ja-JP" altLang="en-US" sz="1600" b="1" dirty="0" smtClean="0">
                <a:solidFill>
                  <a:schemeClr val="tx1"/>
                </a:solidFill>
                <a:latin typeface="メイリオ" panose="020B0604030504040204" pitchFamily="50" charset="-128"/>
                <a:ea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1600" b="1" dirty="0" smtClean="0">
                <a:solidFill>
                  <a:schemeClr val="tx1"/>
                </a:solidFill>
                <a:latin typeface="メイリオ" panose="020B0604030504040204" pitchFamily="50" charset="-128"/>
                <a:ea typeface="メイリオ" panose="020B0604030504040204" pitchFamily="50" charset="-128"/>
              </a:rPr>
              <a:t>田園</a:t>
            </a:r>
            <a:r>
              <a:rPr lang="ja-JP" altLang="en-US" sz="1600" b="1" dirty="0">
                <a:solidFill>
                  <a:schemeClr val="tx1"/>
                </a:solidFill>
                <a:latin typeface="メイリオ" panose="020B0604030504040204" pitchFamily="50" charset="-128"/>
                <a:ea typeface="メイリオ" panose="020B0604030504040204" pitchFamily="50" charset="-128"/>
              </a:rPr>
              <a:t>広がる白石平野を「</a:t>
            </a:r>
            <a:r>
              <a:rPr lang="ja-JP" altLang="en-US" sz="1600" b="1" dirty="0" err="1">
                <a:solidFill>
                  <a:schemeClr val="tx1"/>
                </a:solidFill>
                <a:latin typeface="メイリオ" panose="020B0604030504040204" pitchFamily="50" charset="-128"/>
                <a:ea typeface="メイリオ" panose="020B0604030504040204" pitchFamily="50" charset="-128"/>
              </a:rPr>
              <a:t>ゆっつら</a:t>
            </a:r>
            <a:r>
              <a:rPr lang="ja-JP" altLang="en-US" sz="1600" b="1" dirty="0">
                <a:solidFill>
                  <a:schemeClr val="tx1"/>
                </a:solidFill>
                <a:latin typeface="メイリオ" panose="020B0604030504040204" pitchFamily="50" charset="-128"/>
                <a:ea typeface="メイリオ" panose="020B0604030504040204" pitchFamily="50" charset="-128"/>
              </a:rPr>
              <a:t>～っと（のんびりと）」観光してみませんか！</a:t>
            </a:r>
          </a:p>
          <a:p>
            <a:pPr algn="l"/>
            <a:r>
              <a:rPr lang="ja-JP" altLang="en-US" sz="1600" b="1" dirty="0" smtClean="0">
                <a:solidFill>
                  <a:schemeClr val="tx1"/>
                </a:solidFill>
                <a:latin typeface="メイリオ" panose="020B0604030504040204" pitchFamily="50" charset="-128"/>
                <a:ea typeface="メイリオ" panose="020B0604030504040204" pitchFamily="50" charset="-128"/>
              </a:rPr>
              <a:t>自転車</a:t>
            </a:r>
            <a:r>
              <a:rPr lang="ja-JP" altLang="en-US" sz="1600" b="1" dirty="0">
                <a:solidFill>
                  <a:schemeClr val="tx1"/>
                </a:solidFill>
                <a:latin typeface="メイリオ" panose="020B0604030504040204" pitchFamily="50" charset="-128"/>
                <a:ea typeface="メイリオ" panose="020B0604030504040204" pitchFamily="50" charset="-128"/>
              </a:rPr>
              <a:t>は</a:t>
            </a:r>
            <a:r>
              <a:rPr lang="en-US" altLang="ja-JP" sz="1600" b="1" dirty="0">
                <a:solidFill>
                  <a:schemeClr val="tx1"/>
                </a:solidFill>
                <a:latin typeface="メイリオ" panose="020B0604030504040204" pitchFamily="50" charset="-128"/>
                <a:ea typeface="メイリオ" panose="020B0604030504040204" pitchFamily="50" charset="-128"/>
              </a:rPr>
              <a:t>3</a:t>
            </a:r>
            <a:r>
              <a:rPr lang="ja-JP" altLang="en-US" sz="1600" b="1" dirty="0">
                <a:solidFill>
                  <a:schemeClr val="tx1"/>
                </a:solidFill>
                <a:latin typeface="メイリオ" panose="020B0604030504040204" pitchFamily="50" charset="-128"/>
                <a:ea typeface="メイリオ" panose="020B0604030504040204" pitchFamily="50" charset="-128"/>
              </a:rPr>
              <a:t>台、電動アシスト付き自転車ですので遠距離や坂道でもスイスイ～っと移動できます！</a:t>
            </a:r>
          </a:p>
          <a:p>
            <a:pPr algn="l"/>
            <a:r>
              <a:rPr lang="ja-JP" altLang="en-US" sz="1600" b="1" dirty="0" smtClean="0">
                <a:solidFill>
                  <a:schemeClr val="tx1"/>
                </a:solidFill>
                <a:latin typeface="メイリオ" panose="020B0604030504040204" pitchFamily="50" charset="-128"/>
                <a:ea typeface="メイリオ" panose="020B0604030504040204" pitchFamily="50" charset="-128"/>
              </a:rPr>
              <a:t>白石町</a:t>
            </a:r>
            <a:r>
              <a:rPr lang="ja-JP" altLang="en-US" sz="1600" b="1" dirty="0">
                <a:solidFill>
                  <a:schemeClr val="tx1"/>
                </a:solidFill>
                <a:latin typeface="メイリオ" panose="020B0604030504040204" pitchFamily="50" charset="-128"/>
                <a:ea typeface="メイリオ" panose="020B0604030504040204" pitchFamily="50" charset="-128"/>
              </a:rPr>
              <a:t>のオススメはどこ？</a:t>
            </a:r>
            <a:r>
              <a:rPr lang="ja-JP" altLang="en-US" sz="1600" b="1" dirty="0" err="1">
                <a:solidFill>
                  <a:schemeClr val="tx1"/>
                </a:solidFill>
                <a:latin typeface="メイリオ" panose="020B0604030504040204" pitchFamily="50" charset="-128"/>
                <a:ea typeface="メイリオ" panose="020B0604030504040204" pitchFamily="50" charset="-128"/>
              </a:rPr>
              <a:t>って</a:t>
            </a:r>
            <a:r>
              <a:rPr lang="ja-JP" altLang="en-US" sz="1600" b="1" dirty="0">
                <a:solidFill>
                  <a:schemeClr val="tx1"/>
                </a:solidFill>
                <a:latin typeface="メイリオ" panose="020B0604030504040204" pitchFamily="50" charset="-128"/>
                <a:ea typeface="メイリオ" panose="020B0604030504040204" pitchFamily="50" charset="-128"/>
              </a:rPr>
              <a:t>方は、下記コースを参考に巡ってみてくださ～い</a:t>
            </a:r>
            <a:r>
              <a:rPr lang="en-US" altLang="ja-JP" sz="1600" b="1" dirty="0" smtClean="0">
                <a:solidFill>
                  <a:schemeClr val="tx1"/>
                </a:solidFill>
                <a:latin typeface="メイリオ" panose="020B0604030504040204" pitchFamily="50" charset="-128"/>
                <a:ea typeface="メイリオ" panose="020B0604030504040204" pitchFamily="50" charset="-128"/>
              </a:rPr>
              <a:t>(^^)/</a:t>
            </a:r>
          </a:p>
          <a:p>
            <a:pPr algn="l"/>
            <a:endParaRPr lang="en-US" altLang="ja-JP" sz="1600" b="1" dirty="0">
              <a:solidFill>
                <a:schemeClr val="tx1"/>
              </a:solidFill>
              <a:latin typeface="メイリオ" panose="020B0604030504040204" pitchFamily="50" charset="-128"/>
              <a:ea typeface="メイリオ" panose="020B0604030504040204" pitchFamily="50" charset="-128"/>
            </a:endParaRPr>
          </a:p>
          <a:p>
            <a:pPr algn="l"/>
            <a:r>
              <a:rPr lang="en-US" altLang="ja-JP"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オススメコース</a:t>
            </a:r>
            <a:r>
              <a:rPr lang="en-US" altLang="ja-JP" sz="1600" b="1" dirty="0">
                <a:solidFill>
                  <a:schemeClr val="tx1"/>
                </a:solidFill>
                <a:latin typeface="メイリオ" panose="020B0604030504040204" pitchFamily="50" charset="-128"/>
                <a:ea typeface="メイリオ" panose="020B0604030504040204" pitchFamily="50" charset="-128"/>
              </a:rPr>
              <a:t>】</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smtClean="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rPr>
              <a:t>戦国武将 </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龍造寺隆信</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コース</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smtClean="0">
                <a:solidFill>
                  <a:schemeClr val="tx1"/>
                </a:solidFill>
                <a:latin typeface="メイリオ" panose="020B0604030504040204" pitchFamily="50" charset="-128"/>
                <a:ea typeface="メイリオ" panose="020B0604030504040204" pitchFamily="50" charset="-128"/>
              </a:rPr>
              <a:t>『</a:t>
            </a:r>
            <a:r>
              <a:rPr lang="en-US" altLang="ja-JP" sz="1600" b="1" dirty="0">
                <a:solidFill>
                  <a:schemeClr val="tx1"/>
                </a:solidFill>
                <a:latin typeface="メイリオ" panose="020B0604030504040204" pitchFamily="50" charset="-128"/>
                <a:ea typeface="メイリオ" panose="020B0604030504040204" pitchFamily="50" charset="-128"/>
              </a:rPr>
              <a:t>cafe</a:t>
            </a:r>
            <a:r>
              <a:rPr lang="ja-JP" altLang="en-US" sz="1600" b="1" dirty="0">
                <a:solidFill>
                  <a:schemeClr val="tx1"/>
                </a:solidFill>
                <a:latin typeface="メイリオ" panose="020B0604030504040204" pitchFamily="50" charset="-128"/>
                <a:ea typeface="メイリオ" panose="020B0604030504040204" pitchFamily="50" charset="-128"/>
              </a:rPr>
              <a:t>巡り</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コース</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有明海</a:t>
            </a:r>
            <a:r>
              <a:rPr lang="ja-JP" altLang="en-US" sz="1600" b="1" dirty="0" err="1">
                <a:solidFill>
                  <a:schemeClr val="tx1"/>
                </a:solidFill>
                <a:latin typeface="メイリオ" panose="020B0604030504040204" pitchFamily="50" charset="-128"/>
                <a:ea typeface="メイリオ" panose="020B0604030504040204" pitchFamily="50" charset="-128"/>
              </a:rPr>
              <a:t>むつ</a:t>
            </a:r>
            <a:r>
              <a:rPr lang="ja-JP" altLang="en-US" sz="1600" b="1" dirty="0">
                <a:solidFill>
                  <a:schemeClr val="tx1"/>
                </a:solidFill>
                <a:latin typeface="メイリオ" panose="020B0604030504040204" pitchFamily="50" charset="-128"/>
                <a:ea typeface="メイリオ" panose="020B0604030504040204" pitchFamily="50" charset="-128"/>
              </a:rPr>
              <a:t>ごろう</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rPr>
              <a:t>コース</a:t>
            </a:r>
            <a:endParaRPr lang="en-US" altLang="ja-JP" sz="1600" b="1" dirty="0" smtClean="0">
              <a:solidFill>
                <a:schemeClr val="tx1"/>
              </a:solidFill>
              <a:latin typeface="メイリオ" panose="020B0604030504040204" pitchFamily="50" charset="-128"/>
              <a:ea typeface="メイリオ" panose="020B0604030504040204" pitchFamily="50" charset="-128"/>
            </a:endParaRPr>
          </a:p>
          <a:p>
            <a:pPr algn="l"/>
            <a:endParaRPr lang="ja-JP" altLang="en-US" sz="1600" b="1" dirty="0">
              <a:solidFill>
                <a:schemeClr val="tx1"/>
              </a:solidFill>
              <a:latin typeface="メイリオ" panose="020B0604030504040204" pitchFamily="50" charset="-128"/>
              <a:ea typeface="メイリオ" panose="020B0604030504040204" pitchFamily="50" charset="-128"/>
            </a:endParaRPr>
          </a:p>
          <a:p>
            <a:pPr algn="l"/>
            <a:r>
              <a:rPr lang="en-US" altLang="ja-JP"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自転車</a:t>
            </a:r>
            <a:r>
              <a:rPr lang="en-US" altLang="ja-JP" sz="1600" b="1" dirty="0">
                <a:solidFill>
                  <a:schemeClr val="tx1"/>
                </a:solidFill>
                <a:latin typeface="メイリオ" panose="020B0604030504040204" pitchFamily="50" charset="-128"/>
                <a:ea typeface="メイリオ" panose="020B0604030504040204" pitchFamily="50" charset="-128"/>
              </a:rPr>
              <a:t>】</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3</a:t>
            </a:r>
            <a:r>
              <a:rPr lang="ja-JP" altLang="en-US" sz="1600" b="1" dirty="0">
                <a:solidFill>
                  <a:schemeClr val="tx1"/>
                </a:solidFill>
                <a:latin typeface="メイリオ" panose="020B0604030504040204" pitchFamily="50" charset="-128"/>
                <a:ea typeface="メイリオ" panose="020B0604030504040204" pitchFamily="50" charset="-128"/>
              </a:rPr>
              <a:t>台（電動アシスト付き自転車）</a:t>
            </a:r>
          </a:p>
          <a:p>
            <a:pPr algn="l"/>
            <a:endParaRPr lang="en-US" altLang="ja-JP" sz="1600" b="1" dirty="0" smtClean="0">
              <a:solidFill>
                <a:schemeClr val="tx1"/>
              </a:solidFill>
              <a:latin typeface="メイリオ" panose="020B0604030504040204" pitchFamily="50" charset="-128"/>
              <a:ea typeface="メイリオ" panose="020B0604030504040204" pitchFamily="50" charset="-128"/>
            </a:endParaRPr>
          </a:p>
          <a:p>
            <a:pPr algn="l"/>
            <a:r>
              <a:rPr lang="en-US" altLang="ja-JP"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料金</a:t>
            </a:r>
            <a:r>
              <a:rPr lang="en-US" altLang="ja-JP" sz="1600" b="1" dirty="0">
                <a:solidFill>
                  <a:schemeClr val="tx1"/>
                </a:solidFill>
                <a:latin typeface="メイリオ" panose="020B0604030504040204" pitchFamily="50" charset="-128"/>
                <a:ea typeface="メイリオ" panose="020B0604030504040204" pitchFamily="50" charset="-128"/>
              </a:rPr>
              <a:t>】</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15</a:t>
            </a:r>
            <a:r>
              <a:rPr lang="ja-JP" altLang="en-US" sz="1600" b="1" dirty="0">
                <a:solidFill>
                  <a:schemeClr val="tx1"/>
                </a:solidFill>
                <a:latin typeface="メイリオ" panose="020B0604030504040204" pitchFamily="50" charset="-128"/>
                <a:ea typeface="メイリオ" panose="020B0604030504040204" pitchFamily="50" charset="-128"/>
              </a:rPr>
              <a:t>分 </a:t>
            </a:r>
            <a:r>
              <a:rPr lang="en-US" altLang="ja-JP" sz="1600" b="1" dirty="0">
                <a:solidFill>
                  <a:schemeClr val="tx1"/>
                </a:solidFill>
                <a:latin typeface="メイリオ" panose="020B0604030504040204" pitchFamily="50" charset="-128"/>
                <a:ea typeface="メイリオ" panose="020B0604030504040204" pitchFamily="50" charset="-128"/>
              </a:rPr>
              <a:t>150</a:t>
            </a:r>
            <a:r>
              <a:rPr lang="ja-JP" altLang="en-US" sz="1600" b="1" dirty="0">
                <a:solidFill>
                  <a:schemeClr val="tx1"/>
                </a:solidFill>
                <a:latin typeface="メイリオ" panose="020B0604030504040204" pitchFamily="50" charset="-128"/>
                <a:ea typeface="メイリオ" panose="020B0604030504040204" pitchFamily="50" charset="-128"/>
              </a:rPr>
              <a:t>円（</a:t>
            </a:r>
            <a:r>
              <a:rPr lang="en-US" altLang="ja-JP" sz="1600" b="1" dirty="0">
                <a:solidFill>
                  <a:schemeClr val="tx1"/>
                </a:solidFill>
                <a:latin typeface="メイリオ" panose="020B0604030504040204" pitchFamily="50" charset="-128"/>
                <a:ea typeface="メイリオ" panose="020B0604030504040204" pitchFamily="50" charset="-128"/>
              </a:rPr>
              <a:t>1</a:t>
            </a:r>
            <a:r>
              <a:rPr lang="ja-JP" altLang="en-US" sz="1600" b="1" dirty="0">
                <a:solidFill>
                  <a:schemeClr val="tx1"/>
                </a:solidFill>
                <a:latin typeface="メイリオ" panose="020B0604030504040204" pitchFamily="50" charset="-128"/>
                <a:ea typeface="メイリオ" panose="020B0604030504040204" pitchFamily="50" charset="-128"/>
              </a:rPr>
              <a:t>日上限</a:t>
            </a:r>
            <a:r>
              <a:rPr lang="en-US" altLang="ja-JP" sz="1600" b="1" dirty="0">
                <a:solidFill>
                  <a:schemeClr val="tx1"/>
                </a:solidFill>
                <a:latin typeface="メイリオ" panose="020B0604030504040204" pitchFamily="50" charset="-128"/>
                <a:ea typeface="メイリオ" panose="020B0604030504040204" pitchFamily="50" charset="-128"/>
              </a:rPr>
              <a:t>1,500</a:t>
            </a:r>
            <a:r>
              <a:rPr lang="ja-JP" altLang="en-US" sz="1600" b="1" dirty="0">
                <a:solidFill>
                  <a:schemeClr val="tx1"/>
                </a:solidFill>
                <a:latin typeface="メイリオ" panose="020B0604030504040204" pitchFamily="50" charset="-128"/>
                <a:ea typeface="メイリオ" panose="020B0604030504040204" pitchFamily="50" charset="-128"/>
              </a:rPr>
              <a:t>円）</a:t>
            </a:r>
          </a:p>
          <a:p>
            <a:pPr algn="l"/>
            <a:endParaRPr lang="en-US" altLang="ja-JP" sz="1600" b="1" dirty="0" smtClean="0">
              <a:solidFill>
                <a:schemeClr val="tx1"/>
              </a:solidFill>
              <a:latin typeface="メイリオ" panose="020B0604030504040204" pitchFamily="50" charset="-128"/>
              <a:ea typeface="メイリオ" panose="020B0604030504040204" pitchFamily="50" charset="-128"/>
            </a:endParaRPr>
          </a:p>
          <a:p>
            <a:pPr algn="l"/>
            <a:r>
              <a:rPr lang="en-US" altLang="ja-JP" sz="1600" b="1" dirty="0" smtClean="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予約・支払い</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まずは会員登録から！</a:t>
            </a:r>
          </a:p>
          <a:p>
            <a:pPr algn="l"/>
            <a:r>
              <a:rPr lang="ja-JP" altLang="en-US" sz="1600" b="1" dirty="0">
                <a:solidFill>
                  <a:schemeClr val="tx1"/>
                </a:solidFill>
                <a:latin typeface="メイリオ" panose="020B0604030504040204" pitchFamily="50" charset="-128"/>
                <a:ea typeface="メイリオ" panose="020B0604030504040204" pitchFamily="50" charset="-128"/>
              </a:rPr>
              <a:t>　利用については、事前に「</a:t>
            </a:r>
            <a:r>
              <a:rPr lang="en-US" altLang="ja-JP" sz="1600" b="1" dirty="0">
                <a:solidFill>
                  <a:schemeClr val="tx1"/>
                </a:solidFill>
                <a:latin typeface="メイリオ" panose="020B0604030504040204" pitchFamily="50" charset="-128"/>
                <a:ea typeface="メイリオ" panose="020B0604030504040204" pitchFamily="50" charset="-128"/>
              </a:rPr>
              <a:t>HELLO CYCLING</a:t>
            </a:r>
            <a:r>
              <a:rPr lang="ja-JP" altLang="en-US" sz="1600" b="1" dirty="0">
                <a:solidFill>
                  <a:schemeClr val="tx1"/>
                </a:solidFill>
                <a:latin typeface="メイリオ" panose="020B0604030504040204" pitchFamily="50" charset="-128"/>
                <a:ea typeface="メイリオ" panose="020B0604030504040204" pitchFamily="50" charset="-128"/>
              </a:rPr>
              <a:t>」の会員登録（無料）が必要です。</a:t>
            </a:r>
          </a:p>
          <a:p>
            <a:pPr algn="l"/>
            <a:r>
              <a:rPr lang="ja-JP" altLang="en-US" sz="1600" b="1" dirty="0">
                <a:solidFill>
                  <a:schemeClr val="tx1"/>
                </a:solidFill>
                <a:latin typeface="メイリオ" panose="020B0604030504040204" pitchFamily="50" charset="-128"/>
                <a:ea typeface="メイリオ" panose="020B0604030504040204" pitchFamily="50" charset="-128"/>
              </a:rPr>
              <a:t>　携帯電話やパソコンで自転車の予約・支払いまで一連の手続きができます。</a:t>
            </a: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rPr>
              <a:t>登録</a:t>
            </a:r>
            <a:r>
              <a:rPr lang="ja-JP" altLang="en-US" sz="1600" b="1" dirty="0">
                <a:solidFill>
                  <a:schemeClr val="tx1"/>
                </a:solidFill>
                <a:latin typeface="メイリオ" panose="020B0604030504040204" pitchFamily="50" charset="-128"/>
                <a:ea typeface="メイリオ" panose="020B0604030504040204" pitchFamily="50" charset="-128"/>
              </a:rPr>
              <a:t>はコチラ</a:t>
            </a:r>
            <a:r>
              <a:rPr lang="ja-JP" altLang="en-US" sz="1600" b="1" dirty="0" smtClean="0">
                <a:solidFill>
                  <a:schemeClr val="tx1"/>
                </a:solidFill>
                <a:latin typeface="メイリオ" panose="020B0604030504040204" pitchFamily="50" charset="-128"/>
                <a:ea typeface="メイリオ" panose="020B0604030504040204" pitchFamily="50" charset="-128"/>
              </a:rPr>
              <a:t>から☟</a:t>
            </a:r>
            <a:endParaRPr lang="en-US" altLang="ja-JP" sz="1600" b="1" dirty="0">
              <a:solidFill>
                <a:schemeClr val="tx1"/>
              </a:solidFill>
              <a:latin typeface="メイリオ" panose="020B0604030504040204" pitchFamily="50" charset="-128"/>
              <a:ea typeface="メイリオ" panose="020B0604030504040204" pitchFamily="50" charset="-128"/>
            </a:endParaRPr>
          </a:p>
          <a:p>
            <a:pPr algn="l"/>
            <a:r>
              <a:rPr lang="ja-JP" altLang="en-US" sz="1600" b="1" dirty="0">
                <a:solidFill>
                  <a:schemeClr val="tx1"/>
                </a:solidFill>
                <a:latin typeface="メイリオ" panose="020B0604030504040204" pitchFamily="50" charset="-128"/>
                <a:ea typeface="メイリオ" panose="020B0604030504040204" pitchFamily="50" charset="-128"/>
              </a:rPr>
              <a:t>　</a:t>
            </a:r>
            <a:r>
              <a:rPr lang="en-US" altLang="ja-JP" sz="1600" b="1" dirty="0">
                <a:solidFill>
                  <a:schemeClr val="tx1"/>
                </a:solidFill>
                <a:latin typeface="メイリオ" panose="020B0604030504040204" pitchFamily="50" charset="-128"/>
                <a:ea typeface="メイリオ" panose="020B0604030504040204" pitchFamily="50" charset="-128"/>
              </a:rPr>
              <a:t>https://www.hellocycling.jp/#service</a:t>
            </a: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1869" y="8576686"/>
            <a:ext cx="1566733" cy="1180925"/>
          </a:xfrm>
          <a:prstGeom prst="rect">
            <a:avLst/>
          </a:prstGeom>
        </p:spPr>
      </p:pic>
      <p:grpSp>
        <p:nvGrpSpPr>
          <p:cNvPr id="6" name="グループ化 5"/>
          <p:cNvGrpSpPr/>
          <p:nvPr/>
        </p:nvGrpSpPr>
        <p:grpSpPr>
          <a:xfrm>
            <a:off x="14293516" y="0"/>
            <a:ext cx="2177715" cy="1311442"/>
            <a:chOff x="4439653" y="192506"/>
            <a:chExt cx="2177715" cy="1311442"/>
          </a:xfrm>
        </p:grpSpPr>
        <p:sp>
          <p:nvSpPr>
            <p:cNvPr id="7" name="楕円 6"/>
            <p:cNvSpPr/>
            <p:nvPr/>
          </p:nvSpPr>
          <p:spPr>
            <a:xfrm>
              <a:off x="4950995" y="241725"/>
              <a:ext cx="1141908" cy="1141908"/>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3</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24.2</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sp>
        <p:nvSpPr>
          <p:cNvPr id="10" name="サブタイトル 2"/>
          <p:cNvSpPr txBox="1">
            <a:spLocks/>
          </p:cNvSpPr>
          <p:nvPr/>
        </p:nvSpPr>
        <p:spPr>
          <a:xfrm>
            <a:off x="99670" y="10038315"/>
            <a:ext cx="6337705" cy="7088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kumimoji="1"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9pPr>
          </a:lstStyle>
          <a:p>
            <a:r>
              <a:rPr lang="ja-JP" altLang="en-US" sz="1000" b="1" cap="none" dirty="0" smtClean="0">
                <a:solidFill>
                  <a:schemeClr val="bg1"/>
                </a:solidFill>
                <a:latin typeface="メイリオ" panose="020B0604030504040204" pitchFamily="50" charset="-128"/>
                <a:ea typeface="メイリオ" panose="020B0604030504040204" pitchFamily="50" charset="-128"/>
              </a:rPr>
              <a:t>・歩行者や車両に注意し、交通規則を守って走りましょう。</a:t>
            </a:r>
            <a:endParaRPr lang="en-US" altLang="ja-JP" sz="1000" b="1" cap="none" dirty="0" smtClean="0">
              <a:solidFill>
                <a:schemeClr val="bg1"/>
              </a:solidFill>
              <a:latin typeface="メイリオ" panose="020B0604030504040204" pitchFamily="50" charset="-128"/>
              <a:ea typeface="メイリオ" panose="020B0604030504040204" pitchFamily="50" charset="-128"/>
            </a:endParaRPr>
          </a:p>
          <a:p>
            <a:r>
              <a:rPr lang="ja-JP" altLang="en-US" sz="1000" b="1" cap="none" dirty="0" smtClean="0">
                <a:solidFill>
                  <a:schemeClr val="bg1"/>
                </a:solidFill>
                <a:latin typeface="メイリオ" panose="020B0604030504040204" pitchFamily="50" charset="-128"/>
                <a:ea typeface="メイリオ" panose="020B0604030504040204" pitchFamily="50" charset="-128"/>
              </a:rPr>
              <a:t>・サイクリング中の安全については各自の責任と判断のもとで行ってください。</a:t>
            </a:r>
            <a:endParaRPr lang="en-US" altLang="ja-JP" sz="1000" cap="none" dirty="0" smtClean="0">
              <a:solidFill>
                <a:schemeClr val="bg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7862636" y="1073755"/>
            <a:ext cx="2141621" cy="971613"/>
          </a:xfrm>
          <a:prstGeom prst="rect">
            <a:avLst/>
          </a:prstGeom>
          <a:solidFill>
            <a:srgbClr val="BD2D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r>
              <a:rPr kumimoji="1" lang="ja-JP" altLang="en-US" b="1" dirty="0" smtClean="0">
                <a:solidFill>
                  <a:srgbClr val="FFFF00"/>
                </a:solidFill>
                <a:latin typeface="メイリオ" panose="020B0604030504040204" pitchFamily="50" charset="-128"/>
                <a:ea typeface="メイリオ" panose="020B0604030504040204" pitchFamily="50" charset="-128"/>
              </a:rPr>
              <a:t>所用時間：</a:t>
            </a:r>
            <a:r>
              <a:rPr kumimoji="1" lang="en-US" altLang="ja-JP" b="1" dirty="0" smtClean="0">
                <a:solidFill>
                  <a:srgbClr val="FFFF00"/>
                </a:solidFill>
                <a:latin typeface="メイリオ" panose="020B0604030504040204" pitchFamily="50" charset="-128"/>
                <a:ea typeface="メイリオ" panose="020B0604030504040204" pitchFamily="50" charset="-128"/>
              </a:rPr>
              <a:t>3</a:t>
            </a:r>
            <a:r>
              <a:rPr kumimoji="1" lang="ja-JP" altLang="en-US" b="1" dirty="0">
                <a:solidFill>
                  <a:srgbClr val="FFFF00"/>
                </a:solidFill>
                <a:latin typeface="メイリオ" panose="020B0604030504040204" pitchFamily="50" charset="-128"/>
                <a:ea typeface="メイリオ" panose="020B0604030504040204" pitchFamily="50" charset="-128"/>
              </a:rPr>
              <a:t>時間</a:t>
            </a:r>
            <a:endParaRPr kumimoji="1" lang="en-US" altLang="ja-JP" b="1" dirty="0">
              <a:solidFill>
                <a:srgbClr val="FFFF00"/>
              </a:solidFill>
              <a:latin typeface="メイリオ" panose="020B0604030504040204" pitchFamily="50" charset="-128"/>
              <a:ea typeface="メイリオ" panose="020B0604030504040204" pitchFamily="50" charset="-128"/>
            </a:endParaRPr>
          </a:p>
          <a:p>
            <a:r>
              <a:rPr kumimoji="1" lang="ja-JP" altLang="en-US" b="1" dirty="0" smtClean="0">
                <a:solidFill>
                  <a:srgbClr val="FFFF00"/>
                </a:solidFill>
                <a:latin typeface="メイリオ" panose="020B0604030504040204" pitchFamily="50" charset="-128"/>
                <a:ea typeface="メイリオ" panose="020B0604030504040204" pitchFamily="50" charset="-128"/>
              </a:rPr>
              <a:t>所用距離：</a:t>
            </a:r>
            <a:r>
              <a:rPr kumimoji="1" lang="en-US" altLang="ja-JP" b="1" dirty="0" smtClean="0">
                <a:solidFill>
                  <a:srgbClr val="FFFF00"/>
                </a:solidFill>
                <a:latin typeface="メイリオ" panose="020B0604030504040204" pitchFamily="50" charset="-128"/>
                <a:ea typeface="メイリオ" panose="020B0604030504040204" pitchFamily="50" charset="-128"/>
              </a:rPr>
              <a:t>24.2</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dirty="0"/>
          </a:p>
        </p:txBody>
      </p:sp>
      <p:grpSp>
        <p:nvGrpSpPr>
          <p:cNvPr id="9" name="グループ化 8"/>
          <p:cNvGrpSpPr/>
          <p:nvPr/>
        </p:nvGrpSpPr>
        <p:grpSpPr>
          <a:xfrm>
            <a:off x="-4411339" y="322438"/>
            <a:ext cx="1736302" cy="1561034"/>
            <a:chOff x="-384913" y="322438"/>
            <a:chExt cx="1736302" cy="1561034"/>
          </a:xfrm>
        </p:grpSpPr>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t="40114" r="86316" b="37570"/>
            <a:stretch/>
          </p:blipFill>
          <p:spPr>
            <a:xfrm rot="751542">
              <a:off x="-384913" y="322438"/>
              <a:ext cx="938463" cy="914401"/>
            </a:xfrm>
            <a:prstGeom prst="rect">
              <a:avLst/>
            </a:prstGeom>
          </p:spPr>
        </p:pic>
        <p:sp>
          <p:nvSpPr>
            <p:cNvPr id="16" name="テキスト ボックス 15"/>
            <p:cNvSpPr txBox="1"/>
            <p:nvPr/>
          </p:nvSpPr>
          <p:spPr>
            <a:xfrm rot="20762960" flipH="1">
              <a:off x="124950" y="570104"/>
              <a:ext cx="307777" cy="714780"/>
            </a:xfrm>
            <a:prstGeom prst="rect">
              <a:avLst/>
            </a:prstGeom>
            <a:noFill/>
          </p:spPr>
          <p:txBody>
            <a:bodyPr vert="eaVert" wrap="square" rtlCol="0">
              <a:spAutoFit/>
            </a:bodyPr>
            <a:lstStyle/>
            <a:p>
              <a:r>
                <a:rPr kumimoji="1" lang="ja-JP" altLang="en-US" sz="800" b="1" dirty="0" smtClean="0">
                  <a:latin typeface="HGS行書体" panose="03000600000000000000" pitchFamily="66" charset="-128"/>
                  <a:ea typeface="HGS行書体" panose="03000600000000000000" pitchFamily="66" charset="-128"/>
                </a:rPr>
                <a:t>龍造寺隆信</a:t>
              </a:r>
              <a:endParaRPr kumimoji="1" lang="ja-JP" altLang="en-US" sz="800" b="1" dirty="0">
                <a:latin typeface="HGS行書体" panose="03000600000000000000" pitchFamily="66" charset="-128"/>
                <a:ea typeface="HGS行書体" panose="03000600000000000000" pitchFamily="66" charset="-128"/>
              </a:endParaRP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98030">
              <a:off x="272311" y="824366"/>
              <a:ext cx="1079078" cy="1059106"/>
            </a:xfrm>
            <a:prstGeom prst="rect">
              <a:avLst/>
            </a:prstGeom>
          </p:spPr>
        </p:pic>
      </p:grpSp>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76249" y="3507207"/>
            <a:ext cx="2358189" cy="1768642"/>
          </a:xfrm>
          <a:prstGeom prst="rect">
            <a:avLst/>
          </a:prstGeom>
          <a:ln>
            <a:noFill/>
          </a:ln>
          <a:effectLst>
            <a:softEdge rad="112500"/>
          </a:effectLst>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92517" y="5245768"/>
            <a:ext cx="2102109" cy="1323999"/>
          </a:xfrm>
          <a:prstGeom prst="rect">
            <a:avLst/>
          </a:prstGeom>
          <a:ln>
            <a:noFill/>
          </a:ln>
          <a:effectLst>
            <a:softEdge rad="112500"/>
          </a:effectLst>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69281" y="7755036"/>
            <a:ext cx="1074835" cy="1643299"/>
          </a:xfrm>
          <a:prstGeom prst="rect">
            <a:avLst/>
          </a:prstGeom>
        </p:spPr>
      </p:pic>
      <p:sp>
        <p:nvSpPr>
          <p:cNvPr id="21" name="サブタイトル 2"/>
          <p:cNvSpPr txBox="1">
            <a:spLocks/>
          </p:cNvSpPr>
          <p:nvPr/>
        </p:nvSpPr>
        <p:spPr>
          <a:xfrm>
            <a:off x="99670" y="9083040"/>
            <a:ext cx="6337705" cy="94475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kumimoji="1"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9pPr>
          </a:lstStyle>
          <a:p>
            <a:r>
              <a:rPr lang="ja-JP" altLang="en-US" sz="1200" b="1" cap="none" dirty="0" smtClean="0">
                <a:solidFill>
                  <a:schemeClr val="tx1"/>
                </a:solidFill>
                <a:latin typeface="メイリオ" panose="020B0604030504040204" pitchFamily="50" charset="-128"/>
                <a:ea typeface="メイリオ" panose="020B0604030504040204" pitchFamily="50" charset="-128"/>
              </a:rPr>
              <a:t>・歩行者や車両に注意し、交通規則を守って走りましょう。</a:t>
            </a:r>
            <a:endParaRPr lang="en-US" altLang="ja-JP" sz="1200" b="1" cap="none" dirty="0" smtClean="0">
              <a:solidFill>
                <a:schemeClr val="tx1"/>
              </a:solidFill>
              <a:latin typeface="メイリオ" panose="020B0604030504040204" pitchFamily="50" charset="-128"/>
              <a:ea typeface="メイリオ" panose="020B0604030504040204" pitchFamily="50" charset="-128"/>
            </a:endParaRPr>
          </a:p>
          <a:p>
            <a:r>
              <a:rPr lang="ja-JP" altLang="en-US" sz="1200" b="1" cap="none" dirty="0" smtClean="0">
                <a:solidFill>
                  <a:schemeClr val="tx1"/>
                </a:solidFill>
                <a:latin typeface="メイリオ" panose="020B0604030504040204" pitchFamily="50" charset="-128"/>
                <a:ea typeface="メイリオ" panose="020B0604030504040204" pitchFamily="50" charset="-128"/>
              </a:rPr>
              <a:t>・サイクリング中の安全については各自の責任と判断のもとで行ってください。</a:t>
            </a:r>
            <a:endParaRPr lang="en-US" altLang="ja-JP" sz="1200" cap="none"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115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0">
              <a:srgbClr val="FFC000">
                <a:lumMod val="100000"/>
              </a:srgbClr>
            </a:gs>
            <a:gs pos="60000">
              <a:schemeClr val="bg1"/>
            </a:gs>
          </a:gsLst>
          <a:path path="circle">
            <a:fillToRect l="50000" t="50000" r="100000" b="100000"/>
          </a:path>
        </a:gradFill>
        <a:effectLst/>
      </p:bgPr>
    </p:bg>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l="12989" t="24457" r="17921" b="25827"/>
          <a:stretch/>
        </p:blipFill>
        <p:spPr>
          <a:xfrm>
            <a:off x="5403039" y="1608067"/>
            <a:ext cx="1267154" cy="1215782"/>
          </a:xfrm>
          <a:prstGeom prst="roundRect">
            <a:avLst/>
          </a:prstGeom>
          <a:effectLst>
            <a:softEdge rad="50800"/>
          </a:effectLst>
        </p:spPr>
      </p:pic>
      <p:sp>
        <p:nvSpPr>
          <p:cNvPr id="5" name="正方形/長方形 4"/>
          <p:cNvSpPr/>
          <p:nvPr/>
        </p:nvSpPr>
        <p:spPr>
          <a:xfrm>
            <a:off x="514350" y="6136105"/>
            <a:ext cx="5829300" cy="216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6000"/>
                    </a14:imgEffect>
                    <a14:imgEffect>
                      <a14:brightnessContrast bright="36000" contrast="-20000"/>
                    </a14:imgEffect>
                  </a14:imgLayer>
                </a14:imgProps>
              </a:ext>
              <a:ext uri="{28A0092B-C50C-407E-A947-70E740481C1C}">
                <a14:useLocalDpi xmlns:a14="http://schemas.microsoft.com/office/drawing/2010/main" val="0"/>
              </a:ext>
            </a:extLst>
          </a:blip>
          <a:srcRect l="1" t="7313" r="48978" b="11903"/>
          <a:stretch/>
        </p:blipFill>
        <p:spPr>
          <a:xfrm rot="5400000">
            <a:off x="-16545" y="6023311"/>
            <a:ext cx="1203160" cy="1428752"/>
          </a:xfrm>
          <a:prstGeom prst="rect">
            <a:avLst/>
          </a:prstGeom>
          <a:ln>
            <a:noFill/>
          </a:ln>
          <a:effectLst>
            <a:softEdge rad="112500"/>
          </a:effectLst>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6436" y="6569767"/>
            <a:ext cx="2098717" cy="1574038"/>
          </a:xfrm>
          <a:prstGeom prst="rect">
            <a:avLst/>
          </a:prstGeom>
          <a:ln>
            <a:noFill/>
          </a:ln>
          <a:effectLst>
            <a:softEdge rad="165100"/>
          </a:effectLst>
        </p:spPr>
      </p:pic>
      <p:sp>
        <p:nvSpPr>
          <p:cNvPr id="2" name="タイトル 1"/>
          <p:cNvSpPr>
            <a:spLocks noGrp="1"/>
          </p:cNvSpPr>
          <p:nvPr>
            <p:ph type="ctrTitle"/>
          </p:nvPr>
        </p:nvSpPr>
        <p:spPr>
          <a:xfrm>
            <a:off x="514350" y="345844"/>
            <a:ext cx="5829300" cy="1362641"/>
          </a:xfrm>
        </p:spPr>
        <p:txBody>
          <a:bodyPr>
            <a:normAutofit/>
          </a:bodyPr>
          <a:lstStyle/>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しろいし の戦国武将</a:t>
            </a:r>
            <a:r>
              <a:rPr kumimoji="1" lang="en-US" altLang="ja-JP" sz="3600" b="1" dirty="0" smtClean="0">
                <a:solidFill>
                  <a:schemeClr val="tx1"/>
                </a:solidFill>
                <a:latin typeface="メイリオ" panose="020B0604030504040204" pitchFamily="50" charset="-128"/>
                <a:ea typeface="メイリオ" panose="020B0604030504040204" pitchFamily="50" charset="-128"/>
              </a:rPr>
              <a:t/>
            </a:r>
            <a:br>
              <a:rPr kumimoji="1" lang="en-US" altLang="ja-JP" sz="3600" b="1" dirty="0" smtClean="0">
                <a:solidFill>
                  <a:schemeClr val="tx1"/>
                </a:solidFill>
                <a:latin typeface="メイリオ" panose="020B0604030504040204" pitchFamily="50" charset="-128"/>
                <a:ea typeface="メイリオ" panose="020B0604030504040204" pitchFamily="50" charset="-128"/>
              </a:rPr>
            </a:br>
            <a:r>
              <a:rPr kumimoji="1" lang="en-US" altLang="ja-JP" sz="3600" b="1" dirty="0" smtClean="0">
                <a:solidFill>
                  <a:schemeClr val="tx1"/>
                </a:solidFill>
                <a:latin typeface="メイリオ" panose="020B0604030504040204" pitchFamily="50" charset="-128"/>
                <a:ea typeface="メイリオ" panose="020B0604030504040204" pitchFamily="50" charset="-128"/>
              </a:rPr>
              <a:t>『</a:t>
            </a:r>
            <a:r>
              <a:rPr kumimoji="1" lang="ja-JP" altLang="en-US" sz="3600" b="1" dirty="0" smtClean="0">
                <a:solidFill>
                  <a:schemeClr val="tx1"/>
                </a:solidFill>
                <a:latin typeface="メイリオ" panose="020B0604030504040204" pitchFamily="50" charset="-128"/>
                <a:ea typeface="メイリオ" panose="020B0604030504040204" pitchFamily="50" charset="-128"/>
              </a:rPr>
              <a:t>龍造寺隆信</a:t>
            </a:r>
            <a:r>
              <a:rPr kumimoji="1" lang="en-US" altLang="ja-JP" sz="3600" b="1" dirty="0" smtClean="0">
                <a:solidFill>
                  <a:schemeClr val="tx1"/>
                </a:solidFill>
                <a:latin typeface="メイリオ" panose="020B0604030504040204" pitchFamily="50" charset="-128"/>
                <a:ea typeface="メイリオ" panose="020B0604030504040204" pitchFamily="50" charset="-128"/>
              </a:rPr>
              <a:t>』</a:t>
            </a:r>
            <a:r>
              <a:rPr kumimoji="1" lang="ja-JP" altLang="en-US" sz="3600" b="1" dirty="0" smtClean="0">
                <a:solidFill>
                  <a:schemeClr val="tx1"/>
                </a:solidFill>
                <a:latin typeface="メイリオ" panose="020B0604030504040204" pitchFamily="50" charset="-128"/>
                <a:ea typeface="メイリオ" panose="020B0604030504040204" pitchFamily="50" charset="-128"/>
              </a:rPr>
              <a:t>コース</a:t>
            </a:r>
            <a:endParaRPr kumimoji="1" lang="ja-JP" altLang="en-US" sz="3600" b="1" dirty="0">
              <a:solidFill>
                <a:schemeClr val="tx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388017" y="2058585"/>
            <a:ext cx="6469983" cy="7230979"/>
          </a:xfrm>
        </p:spPr>
        <p:txBody>
          <a:bodyPr>
            <a:normAutofit/>
          </a:bodyPr>
          <a:lstStyle/>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Start</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400" b="1" cap="none" dirty="0" smtClean="0">
                <a:solidFill>
                  <a:schemeClr val="tx1"/>
                </a:solidFill>
                <a:latin typeface="メイリオ" panose="020B0604030504040204" pitchFamily="50" charset="-128"/>
                <a:ea typeface="メイリオ" panose="020B0604030504040204" pitchFamily="50" charset="-128"/>
              </a:rPr>
              <a:t>道の駅しろいし</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400" cap="none" dirty="0">
                <a:latin typeface="メイリオ" panose="020B0604030504040204" pitchFamily="50" charset="-128"/>
                <a:ea typeface="メイリオ" panose="020B0604030504040204" pitchFamily="50" charset="-128"/>
              </a:rPr>
              <a:t>　</a:t>
            </a:r>
            <a:r>
              <a:rPr lang="ja-JP" altLang="en-US" sz="1400" cap="none" dirty="0" smtClean="0">
                <a:latin typeface="メイリオ" panose="020B0604030504040204" pitchFamily="50" charset="-128"/>
                <a:ea typeface="メイリオ" panose="020B0604030504040204" pitchFamily="50" charset="-128"/>
              </a:rPr>
              <a:t>　</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ja-JP" altLang="en-US" sz="1400" b="1"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30</a:t>
            </a:r>
            <a:r>
              <a:rPr lang="ja-JP" altLang="en-US" sz="1400" cap="none" dirty="0" smtClean="0">
                <a:solidFill>
                  <a:srgbClr val="0000FF"/>
                </a:solidFill>
                <a:latin typeface="メイリオ" panose="020B0604030504040204" pitchFamily="50" charset="-128"/>
                <a:ea typeface="メイリオ" panose="020B0604030504040204" pitchFamily="50" charset="-128"/>
              </a:rPr>
              <a:t>分・</a:t>
            </a:r>
            <a:r>
              <a:rPr lang="en-US" altLang="ja-JP" sz="1400" cap="none" dirty="0" smtClean="0">
                <a:solidFill>
                  <a:srgbClr val="0000FF"/>
                </a:solidFill>
                <a:latin typeface="メイリオ" panose="020B0604030504040204" pitchFamily="50" charset="-128"/>
                <a:ea typeface="メイリオ" panose="020B0604030504040204" pitchFamily="50" charset="-128"/>
              </a:rPr>
              <a:t>6km</a:t>
            </a:r>
            <a:endParaRPr lang="en-US" altLang="ja-JP" sz="1400" cap="none" dirty="0">
              <a:solidFill>
                <a:srgbClr val="0000FF"/>
              </a:solidFill>
              <a:latin typeface="メイリオ" panose="020B0604030504040204" pitchFamily="50" charset="-128"/>
              <a:ea typeface="メイリオ" panose="020B0604030504040204" pitchFamily="50" charset="-128"/>
            </a:endParaRPr>
          </a:p>
          <a:p>
            <a:pPr algn="l"/>
            <a:r>
              <a:rPr lang="ja-JP" altLang="en-US" sz="1400" b="1" cap="none" dirty="0">
                <a:solidFill>
                  <a:schemeClr val="tx1"/>
                </a:solidFill>
                <a:latin typeface="メイリオ" panose="020B0604030504040204" pitchFamily="50" charset="-128"/>
                <a:ea typeface="メイリオ" panose="020B0604030504040204" pitchFamily="50" charset="-128"/>
              </a:rPr>
              <a:t>①</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400" b="1" cap="none" dirty="0" smtClean="0">
                <a:solidFill>
                  <a:schemeClr val="tx1"/>
                </a:solidFill>
                <a:latin typeface="メイリオ" panose="020B0604030504040204" pitchFamily="50" charset="-128"/>
                <a:ea typeface="メイリオ" panose="020B0604030504040204" pitchFamily="50" charset="-128"/>
              </a:rPr>
              <a:t>自家焙煎珈琲 </a:t>
            </a:r>
            <a:r>
              <a:rPr kumimoji="1" lang="en-US" altLang="ja-JP" sz="1400" b="1" cap="none" dirty="0" err="1" smtClean="0">
                <a:solidFill>
                  <a:schemeClr val="tx1"/>
                </a:solidFill>
                <a:latin typeface="メイリオ" panose="020B0604030504040204" pitchFamily="50" charset="-128"/>
                <a:ea typeface="メイリオ" panose="020B0604030504040204" pitchFamily="50" charset="-128"/>
              </a:rPr>
              <a:t>goen</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800" b="1" cap="none" dirty="0" smtClean="0">
                <a:solidFill>
                  <a:schemeClr val="tx1"/>
                </a:solidFill>
                <a:latin typeface="メイリオ" panose="020B0604030504040204" pitchFamily="50" charset="-128"/>
                <a:ea typeface="メイリオ" panose="020B0604030504040204" pitchFamily="50" charset="-128"/>
              </a:rPr>
              <a:t>（営業時間</a:t>
            </a:r>
            <a:r>
              <a:rPr lang="en-US" altLang="ja-JP" sz="800" b="1" cap="none" dirty="0" smtClean="0">
                <a:solidFill>
                  <a:schemeClr val="tx1"/>
                </a:solidFill>
                <a:latin typeface="メイリオ" panose="020B0604030504040204" pitchFamily="50" charset="-128"/>
                <a:ea typeface="メイリオ" panose="020B0604030504040204" pitchFamily="50" charset="-128"/>
              </a:rPr>
              <a:t>10:00</a:t>
            </a:r>
            <a:r>
              <a:rPr kumimoji="1" lang="ja-JP" altLang="en-US" sz="800" b="1" cap="none" dirty="0" smtClean="0">
                <a:solidFill>
                  <a:schemeClr val="tx1"/>
                </a:solidFill>
                <a:latin typeface="メイリオ" panose="020B0604030504040204" pitchFamily="50" charset="-128"/>
                <a:ea typeface="メイリオ" panose="020B0604030504040204" pitchFamily="50" charset="-128"/>
              </a:rPr>
              <a:t>～</a:t>
            </a:r>
            <a:r>
              <a:rPr lang="en-US" altLang="ja-JP" sz="800" b="1" cap="none" dirty="0" smtClean="0">
                <a:solidFill>
                  <a:schemeClr val="tx1"/>
                </a:solidFill>
                <a:latin typeface="メイリオ" panose="020B0604030504040204" pitchFamily="50" charset="-128"/>
                <a:ea typeface="メイリオ" panose="020B0604030504040204" pitchFamily="50" charset="-128"/>
              </a:rPr>
              <a:t>22:00</a:t>
            </a:r>
            <a:r>
              <a:rPr kumimoji="1" lang="ja-JP" altLang="en-US" sz="800" b="1" cap="none" dirty="0" err="1" smtClean="0">
                <a:solidFill>
                  <a:schemeClr val="tx1"/>
                </a:solidFill>
                <a:latin typeface="メイリオ" panose="020B0604030504040204" pitchFamily="50" charset="-128"/>
                <a:ea typeface="メイリオ" panose="020B0604030504040204" pitchFamily="50" charset="-128"/>
              </a:rPr>
              <a:t>、</a:t>
            </a:r>
            <a:r>
              <a:rPr kumimoji="1" lang="ja-JP" altLang="en-US" sz="800" b="1" cap="none" dirty="0" smtClean="0">
                <a:solidFill>
                  <a:schemeClr val="tx1"/>
                </a:solidFill>
                <a:latin typeface="メイリオ" panose="020B0604030504040204" pitchFamily="50" charset="-128"/>
                <a:ea typeface="メイリオ" panose="020B0604030504040204" pitchFamily="50" charset="-128"/>
              </a:rPr>
              <a:t>店休日：木）</a:t>
            </a:r>
            <a:endParaRPr kumimoji="1" lang="en-US" altLang="ja-JP" sz="800" b="1"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400" cap="none" dirty="0">
                <a:latin typeface="メイリオ" panose="020B0604030504040204" pitchFamily="50" charset="-128"/>
                <a:ea typeface="メイリオ" panose="020B0604030504040204" pitchFamily="50" charset="-128"/>
              </a:rPr>
              <a:t>　</a:t>
            </a:r>
            <a:r>
              <a:rPr lang="ja-JP" altLang="en-US" sz="1400" cap="none" dirty="0" smtClean="0">
                <a:solidFill>
                  <a:schemeClr val="tx1"/>
                </a:solidFill>
                <a:latin typeface="メイリオ" panose="020B0604030504040204" pitchFamily="50" charset="-128"/>
                <a:ea typeface="メイリオ" panose="020B0604030504040204" pitchFamily="50" charset="-128"/>
              </a:rPr>
              <a:t>　古民家カフェでちょっと一息。</a:t>
            </a:r>
            <a:endParaRPr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kumimoji="1" lang="ja-JP" altLang="en-US" sz="1400" cap="none" dirty="0">
                <a:latin typeface="メイリオ" panose="020B0604030504040204" pitchFamily="50" charset="-128"/>
                <a:ea typeface="メイリオ" panose="020B0604030504040204" pitchFamily="50" charset="-128"/>
              </a:rPr>
              <a:t>　</a:t>
            </a:r>
            <a:r>
              <a:rPr kumimoji="1" lang="ja-JP" altLang="en-US" sz="1400" cap="none" dirty="0" smtClean="0">
                <a:latin typeface="メイリオ" panose="020B0604030504040204" pitchFamily="50" charset="-128"/>
                <a:ea typeface="メイリオ" panose="020B0604030504040204" pitchFamily="50" charset="-128"/>
              </a:rPr>
              <a:t>　</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　</a:t>
            </a:r>
            <a:r>
              <a:rPr lang="ja-JP" altLang="en-US" sz="1400" b="1" cap="none" dirty="0" smtClean="0">
                <a:solidFill>
                  <a:srgbClr val="0000FF"/>
                </a:solidFill>
                <a:latin typeface="メイリオ" panose="020B0604030504040204" pitchFamily="50" charset="-128"/>
                <a:ea typeface="メイリオ" panose="020B0604030504040204" pitchFamily="50" charset="-128"/>
              </a:rPr>
              <a:t>⇩</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2</a:t>
            </a:r>
            <a:r>
              <a:rPr lang="ja-JP" altLang="en-US" sz="1400" cap="none" dirty="0">
                <a:solidFill>
                  <a:srgbClr val="0000FF"/>
                </a:solidFill>
                <a:latin typeface="メイリオ" panose="020B0604030504040204" pitchFamily="50" charset="-128"/>
                <a:ea typeface="メイリオ" panose="020B0604030504040204" pitchFamily="50" charset="-128"/>
              </a:rPr>
              <a:t>分</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400" cap="none" dirty="0" smtClean="0">
                <a:solidFill>
                  <a:srgbClr val="0000FF"/>
                </a:solidFill>
                <a:latin typeface="メイリオ" panose="020B0604030504040204" pitchFamily="50" charset="-128"/>
                <a:ea typeface="メイリオ" panose="020B0604030504040204" pitchFamily="50" charset="-128"/>
              </a:rPr>
              <a:t>0.1km</a:t>
            </a:r>
          </a:p>
          <a:p>
            <a:pPr algn="l"/>
            <a:r>
              <a:rPr lang="ja-JP" altLang="en-US" sz="1400" b="1" cap="none" dirty="0">
                <a:solidFill>
                  <a:schemeClr val="tx1"/>
                </a:solidFill>
                <a:latin typeface="メイリオ" panose="020B0604030504040204" pitchFamily="50" charset="-128"/>
                <a:ea typeface="メイリオ" panose="020B0604030504040204" pitchFamily="50" charset="-128"/>
              </a:rPr>
              <a:t>②</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r>
              <a:rPr lang="ja-JP" altLang="en-US" sz="1400" b="1" cap="none" dirty="0" smtClean="0">
                <a:solidFill>
                  <a:schemeClr val="tx1"/>
                </a:solidFill>
                <a:latin typeface="メイリオ" panose="020B0604030504040204" pitchFamily="50" charset="-128"/>
                <a:ea typeface="メイリオ" panose="020B0604030504040204" pitchFamily="50" charset="-128"/>
              </a:rPr>
              <a:t>秀林寺</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p>
          <a:p>
            <a:pPr algn="l"/>
            <a:r>
              <a:rPr kumimoji="1" lang="ja-JP" altLang="en-US" sz="1400" cap="none" dirty="0">
                <a:solidFill>
                  <a:schemeClr val="tx1"/>
                </a:solidFill>
                <a:latin typeface="メイリオ" panose="020B0604030504040204" pitchFamily="50" charset="-128"/>
                <a:ea typeface="メイリオ" panose="020B0604030504040204" pitchFamily="50" charset="-128"/>
              </a:rPr>
              <a:t>　</a:t>
            </a:r>
            <a:r>
              <a:rPr kumimoji="1" lang="ja-JP" altLang="en-US" sz="1400" cap="none" dirty="0" smtClean="0">
                <a:solidFill>
                  <a:schemeClr val="tx1"/>
                </a:solidFill>
                <a:latin typeface="メイリオ" panose="020B0604030504040204" pitchFamily="50" charset="-128"/>
                <a:ea typeface="メイリオ" panose="020B0604030504040204" pitchFamily="50" charset="-128"/>
              </a:rPr>
              <a:t>　</a:t>
            </a:r>
            <a:r>
              <a:rPr kumimoji="1" lang="en-US" altLang="ja-JP" sz="1400" cap="none" dirty="0" smtClean="0">
                <a:solidFill>
                  <a:schemeClr val="tx1"/>
                </a:solidFill>
                <a:latin typeface="メイリオ" panose="020B0604030504040204" pitchFamily="50" charset="-128"/>
                <a:ea typeface="メイリオ" panose="020B0604030504040204" pitchFamily="50" charset="-128"/>
              </a:rPr>
              <a:t>400</a:t>
            </a:r>
            <a:r>
              <a:rPr kumimoji="1" lang="ja-JP" altLang="en-US" sz="1400" cap="none" dirty="0" smtClean="0">
                <a:solidFill>
                  <a:schemeClr val="tx1"/>
                </a:solidFill>
                <a:latin typeface="メイリオ" panose="020B0604030504040204" pitchFamily="50" charset="-128"/>
                <a:ea typeface="メイリオ" panose="020B0604030504040204" pitchFamily="50" charset="-128"/>
              </a:rPr>
              <a:t>年あまり昔の鍋島家化け猫騒動の由来をチェック！</a:t>
            </a:r>
            <a:endParaRPr kumimoji="1"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400" cap="none" dirty="0">
                <a:latin typeface="メイリオ" panose="020B0604030504040204" pitchFamily="50" charset="-128"/>
                <a:ea typeface="メイリオ" panose="020B0604030504040204" pitchFamily="50" charset="-128"/>
              </a:rPr>
              <a:t>　</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ja-JP" altLang="en-US" sz="1400" b="1" cap="none" dirty="0" smtClean="0">
                <a:solidFill>
                  <a:srgbClr val="0000FF"/>
                </a:solidFill>
                <a:latin typeface="メイリオ" panose="020B0604030504040204" pitchFamily="50" charset="-128"/>
                <a:ea typeface="メイリオ" panose="020B0604030504040204" pitchFamily="50" charset="-128"/>
              </a:rPr>
              <a:t>⇩</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20</a:t>
            </a:r>
            <a:r>
              <a:rPr lang="ja-JP" altLang="en-US" sz="1400" cap="none" dirty="0" smtClean="0">
                <a:solidFill>
                  <a:srgbClr val="0000FF"/>
                </a:solidFill>
                <a:latin typeface="メイリオ" panose="020B0604030504040204" pitchFamily="50" charset="-128"/>
                <a:ea typeface="メイリオ" panose="020B0604030504040204" pitchFamily="50" charset="-128"/>
              </a:rPr>
              <a:t>分・</a:t>
            </a:r>
            <a:r>
              <a:rPr lang="en-US" altLang="ja-JP" sz="1400" cap="none" dirty="0" smtClean="0">
                <a:solidFill>
                  <a:srgbClr val="0000FF"/>
                </a:solidFill>
                <a:latin typeface="メイリオ" panose="020B0604030504040204" pitchFamily="50" charset="-128"/>
                <a:ea typeface="メイリオ" panose="020B0604030504040204" pitchFamily="50" charset="-128"/>
              </a:rPr>
              <a:t>4km</a:t>
            </a:r>
            <a:endParaRPr kumimoji="1" lang="en-US" altLang="ja-JP" sz="1400" cap="none" dirty="0" smtClean="0">
              <a:solidFill>
                <a:srgbClr val="0000FF"/>
              </a:solidFill>
              <a:latin typeface="メイリオ" panose="020B0604030504040204" pitchFamily="50" charset="-128"/>
              <a:ea typeface="メイリオ" panose="020B0604030504040204" pitchFamily="50" charset="-128"/>
            </a:endParaRPr>
          </a:p>
          <a:p>
            <a:pPr algn="l"/>
            <a:r>
              <a:rPr lang="ja-JP" altLang="en-US" sz="1400" b="1" cap="none" dirty="0">
                <a:solidFill>
                  <a:schemeClr val="tx1"/>
                </a:solidFill>
                <a:latin typeface="メイリオ" panose="020B0604030504040204" pitchFamily="50" charset="-128"/>
                <a:ea typeface="メイリオ" panose="020B0604030504040204" pitchFamily="50" charset="-128"/>
              </a:rPr>
              <a:t>③</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r>
              <a:rPr lang="ja-JP" altLang="en-US" sz="1400" b="1" cap="none" dirty="0" smtClean="0">
                <a:solidFill>
                  <a:schemeClr val="tx1"/>
                </a:solidFill>
                <a:latin typeface="メイリオ" panose="020B0604030504040204" pitchFamily="50" charset="-128"/>
                <a:ea typeface="メイリオ" panose="020B0604030504040204" pitchFamily="50" charset="-128"/>
              </a:rPr>
              <a:t>須古城</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p>
          <a:p>
            <a:pPr algn="l"/>
            <a:r>
              <a:rPr kumimoji="1" lang="ja-JP" altLang="en-US" sz="1400" cap="none" dirty="0">
                <a:solidFill>
                  <a:schemeClr val="tx1"/>
                </a:solidFill>
                <a:latin typeface="メイリオ" panose="020B0604030504040204" pitchFamily="50" charset="-128"/>
                <a:ea typeface="メイリオ" panose="020B0604030504040204" pitchFamily="50" charset="-128"/>
              </a:rPr>
              <a:t>　</a:t>
            </a:r>
            <a:r>
              <a:rPr kumimoji="1" lang="ja-JP" altLang="en-US" sz="1400" cap="none" dirty="0" smtClean="0">
                <a:solidFill>
                  <a:schemeClr val="tx1"/>
                </a:solidFill>
                <a:latin typeface="メイリオ" panose="020B0604030504040204" pitchFamily="50" charset="-128"/>
                <a:ea typeface="メイリオ" panose="020B0604030504040204" pitchFamily="50" charset="-128"/>
              </a:rPr>
              <a:t>　九州を代表する「龍造寺隆信」の居城 須古城</a:t>
            </a:r>
            <a:r>
              <a:rPr lang="ja-JP" altLang="en-US" sz="1400" cap="none" dirty="0">
                <a:solidFill>
                  <a:schemeClr val="tx1"/>
                </a:solidFill>
                <a:latin typeface="メイリオ" panose="020B0604030504040204" pitchFamily="50" charset="-128"/>
                <a:ea typeface="メイリオ" panose="020B0604030504040204" pitchFamily="50" charset="-128"/>
              </a:rPr>
              <a:t>。</a:t>
            </a:r>
            <a:endParaRPr kumimoji="1"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400" cap="none" dirty="0">
                <a:solidFill>
                  <a:schemeClr val="tx1"/>
                </a:solidFill>
                <a:latin typeface="メイリオ" panose="020B0604030504040204" pitchFamily="50" charset="-128"/>
                <a:ea typeface="メイリオ" panose="020B0604030504040204" pitchFamily="50" charset="-128"/>
              </a:rPr>
              <a:t>　</a:t>
            </a:r>
            <a:r>
              <a:rPr lang="ja-JP" altLang="en-US" sz="1400" cap="none" dirty="0" smtClean="0">
                <a:solidFill>
                  <a:schemeClr val="tx1"/>
                </a:solidFill>
                <a:latin typeface="メイリオ" panose="020B0604030504040204" pitchFamily="50" charset="-128"/>
                <a:ea typeface="メイリオ" panose="020B0604030504040204" pitchFamily="50" charset="-128"/>
              </a:rPr>
              <a:t>　県内最大の平山城を散策～</a:t>
            </a:r>
            <a:endParaRPr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kumimoji="1" lang="ja-JP" altLang="en-US" sz="1400" cap="none" dirty="0" smtClean="0">
                <a:latin typeface="メイリオ" panose="020B0604030504040204" pitchFamily="50" charset="-128"/>
                <a:ea typeface="メイリオ" panose="020B0604030504040204" pitchFamily="50" charset="-128"/>
              </a:rPr>
              <a:t>　　</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　</a:t>
            </a:r>
            <a:r>
              <a:rPr kumimoji="1" lang="ja-JP" altLang="en-US" sz="1400" b="1" cap="none" dirty="0" smtClean="0">
                <a:solidFill>
                  <a:srgbClr val="0000FF"/>
                </a:solidFill>
                <a:latin typeface="メイリオ" panose="020B0604030504040204" pitchFamily="50" charset="-128"/>
                <a:ea typeface="メイリオ" panose="020B0604030504040204" pitchFamily="50" charset="-128"/>
              </a:rPr>
              <a:t>⇩</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10</a:t>
            </a:r>
            <a:r>
              <a:rPr lang="ja-JP" altLang="en-US" sz="1400" cap="none" dirty="0">
                <a:solidFill>
                  <a:srgbClr val="0000FF"/>
                </a:solidFill>
                <a:latin typeface="メイリオ" panose="020B0604030504040204" pitchFamily="50" charset="-128"/>
                <a:ea typeface="メイリオ" panose="020B0604030504040204" pitchFamily="50" charset="-128"/>
              </a:rPr>
              <a:t>分</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400" cap="none" dirty="0" smtClean="0">
                <a:solidFill>
                  <a:srgbClr val="0000FF"/>
                </a:solidFill>
                <a:latin typeface="メイリオ" panose="020B0604030504040204" pitchFamily="50" charset="-128"/>
                <a:ea typeface="メイリオ" panose="020B0604030504040204" pitchFamily="50" charset="-128"/>
              </a:rPr>
              <a:t>1.3km</a:t>
            </a:r>
          </a:p>
          <a:p>
            <a:pPr algn="l"/>
            <a:r>
              <a:rPr lang="ja-JP" altLang="en-US" sz="1400" b="1" cap="none" dirty="0">
                <a:solidFill>
                  <a:schemeClr val="tx1"/>
                </a:solidFill>
                <a:latin typeface="メイリオ" panose="020B0604030504040204" pitchFamily="50" charset="-128"/>
                <a:ea typeface="メイリオ" panose="020B0604030504040204" pitchFamily="50" charset="-128"/>
              </a:rPr>
              <a:t>④</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400" b="1" cap="none" dirty="0" smtClean="0">
                <a:solidFill>
                  <a:schemeClr val="tx1"/>
                </a:solidFill>
                <a:latin typeface="メイリオ" panose="020B0604030504040204" pitchFamily="50" charset="-128"/>
                <a:ea typeface="メイリオ" panose="020B0604030504040204" pitchFamily="50" charset="-128"/>
              </a:rPr>
              <a:t>縫ノ池</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400" cap="none" dirty="0">
                <a:solidFill>
                  <a:schemeClr val="tx1"/>
                </a:solidFill>
                <a:latin typeface="メイリオ" panose="020B0604030504040204" pitchFamily="50" charset="-128"/>
                <a:ea typeface="メイリオ" panose="020B0604030504040204" pitchFamily="50" charset="-128"/>
              </a:rPr>
              <a:t>　</a:t>
            </a:r>
            <a:r>
              <a:rPr lang="ja-JP" altLang="en-US" sz="1400" cap="none" dirty="0" smtClean="0">
                <a:solidFill>
                  <a:schemeClr val="tx1"/>
                </a:solidFill>
                <a:latin typeface="メイリオ" panose="020B0604030504040204" pitchFamily="50" charset="-128"/>
                <a:ea typeface="メイリオ" panose="020B0604030504040204" pitchFamily="50" charset="-128"/>
              </a:rPr>
              <a:t>　</a:t>
            </a:r>
            <a:r>
              <a:rPr lang="en-US" altLang="ja-JP" sz="1400" cap="none" dirty="0" smtClean="0">
                <a:solidFill>
                  <a:schemeClr val="tx1"/>
                </a:solidFill>
                <a:latin typeface="メイリオ" panose="020B0604030504040204" pitchFamily="50" charset="-128"/>
                <a:ea typeface="メイリオ" panose="020B0604030504040204" pitchFamily="50" charset="-128"/>
              </a:rPr>
              <a:t>400</a:t>
            </a:r>
            <a:r>
              <a:rPr lang="ja-JP" altLang="en-US" sz="1400" cap="none" dirty="0" smtClean="0">
                <a:solidFill>
                  <a:schemeClr val="tx1"/>
                </a:solidFill>
                <a:latin typeface="メイリオ" panose="020B0604030504040204" pitchFamily="50" charset="-128"/>
                <a:ea typeface="メイリオ" panose="020B0604030504040204" pitchFamily="50" charset="-128"/>
              </a:rPr>
              <a:t>年の歴史を誇る縫ノ池。</a:t>
            </a:r>
            <a:endParaRPr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kumimoji="1" lang="ja-JP" altLang="en-US" sz="1400" cap="none" dirty="0">
                <a:solidFill>
                  <a:schemeClr val="tx1"/>
                </a:solidFill>
                <a:latin typeface="メイリオ" panose="020B0604030504040204" pitchFamily="50" charset="-128"/>
                <a:ea typeface="メイリオ" panose="020B0604030504040204" pitchFamily="50" charset="-128"/>
              </a:rPr>
              <a:t>　</a:t>
            </a:r>
            <a:r>
              <a:rPr kumimoji="1" lang="ja-JP" altLang="en-US" sz="1400" cap="none" dirty="0" smtClean="0">
                <a:solidFill>
                  <a:schemeClr val="tx1"/>
                </a:solidFill>
                <a:latin typeface="メイリオ" panose="020B0604030504040204" pitchFamily="50" charset="-128"/>
                <a:ea typeface="メイリオ" panose="020B0604030504040204" pitchFamily="50" charset="-128"/>
              </a:rPr>
              <a:t>　静かに湧き出る湧水でリフレッシュ！</a:t>
            </a:r>
            <a:endParaRPr kumimoji="1" lang="en-US" altLang="ja-JP" sz="1400" cap="none" dirty="0" smtClean="0">
              <a:solidFill>
                <a:schemeClr val="tx1"/>
              </a:solidFill>
              <a:latin typeface="メイリオ" panose="020B0604030504040204" pitchFamily="50" charset="-128"/>
              <a:ea typeface="メイリオ" panose="020B0604030504040204" pitchFamily="50" charset="-128"/>
            </a:endParaRPr>
          </a:p>
          <a:p>
            <a:r>
              <a:rPr lang="ja-JP" altLang="en-US" sz="1400" cap="none" dirty="0">
                <a:latin typeface="メイリオ" panose="020B0604030504040204" pitchFamily="50" charset="-128"/>
                <a:ea typeface="メイリオ" panose="020B0604030504040204" pitchFamily="50" charset="-128"/>
              </a:rPr>
              <a:t>　</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ja-JP" altLang="en-US" sz="1400" b="1" cap="none" dirty="0" smtClean="0">
                <a:solidFill>
                  <a:srgbClr val="0000FF"/>
                </a:solidFill>
                <a:latin typeface="メイリオ" panose="020B0604030504040204" pitchFamily="50" charset="-128"/>
                <a:ea typeface="メイリオ" panose="020B0604030504040204" pitchFamily="50" charset="-128"/>
              </a:rPr>
              <a:t>⇩</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10</a:t>
            </a:r>
            <a:r>
              <a:rPr lang="ja-JP" altLang="en-US" sz="1400" cap="none" dirty="0" smtClean="0">
                <a:solidFill>
                  <a:srgbClr val="0000FF"/>
                </a:solidFill>
                <a:latin typeface="メイリオ" panose="020B0604030504040204" pitchFamily="50" charset="-128"/>
                <a:ea typeface="メイリオ" panose="020B0604030504040204" pitchFamily="50" charset="-128"/>
              </a:rPr>
              <a:t>分・</a:t>
            </a:r>
            <a:r>
              <a:rPr lang="en-US" altLang="ja-JP" sz="1400" cap="none" dirty="0" smtClean="0">
                <a:solidFill>
                  <a:srgbClr val="0000FF"/>
                </a:solidFill>
                <a:latin typeface="メイリオ" panose="020B0604030504040204" pitchFamily="50" charset="-128"/>
                <a:ea typeface="メイリオ" panose="020B0604030504040204" pitchFamily="50" charset="-128"/>
              </a:rPr>
              <a:t>1.5km</a:t>
            </a:r>
          </a:p>
          <a:p>
            <a:pPr algn="l"/>
            <a:r>
              <a:rPr lang="ja-JP" altLang="en-US" sz="1400" b="1" cap="none" dirty="0">
                <a:solidFill>
                  <a:schemeClr val="tx1"/>
                </a:solidFill>
                <a:latin typeface="メイリオ" panose="020B0604030504040204" pitchFamily="50" charset="-128"/>
                <a:ea typeface="メイリオ" panose="020B0604030504040204" pitchFamily="50" charset="-128"/>
              </a:rPr>
              <a:t>⑤</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400" b="1" cap="none" dirty="0" smtClean="0">
                <a:solidFill>
                  <a:schemeClr val="tx1"/>
                </a:solidFill>
                <a:latin typeface="メイリオ" panose="020B0604030504040204" pitchFamily="50" charset="-128"/>
                <a:ea typeface="メイリオ" panose="020B0604030504040204" pitchFamily="50" charset="-128"/>
              </a:rPr>
              <a:t>稲佐神社</a:t>
            </a:r>
            <a:r>
              <a:rPr kumimoji="1" lang="en-US" altLang="ja-JP" sz="14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400" cap="none" dirty="0">
                <a:solidFill>
                  <a:schemeClr val="tx1"/>
                </a:solidFill>
                <a:latin typeface="メイリオ" panose="020B0604030504040204" pitchFamily="50" charset="-128"/>
                <a:ea typeface="メイリオ" panose="020B0604030504040204" pitchFamily="50" charset="-128"/>
              </a:rPr>
              <a:t>　</a:t>
            </a:r>
            <a:r>
              <a:rPr lang="ja-JP" altLang="en-US" sz="1400" cap="none" dirty="0" smtClean="0">
                <a:solidFill>
                  <a:schemeClr val="tx1"/>
                </a:solidFill>
                <a:latin typeface="メイリオ" panose="020B0604030504040204" pitchFamily="50" charset="-128"/>
                <a:ea typeface="メイリオ" panose="020B0604030504040204" pitchFamily="50" charset="-128"/>
              </a:rPr>
              <a:t>　樹齢</a:t>
            </a:r>
            <a:r>
              <a:rPr lang="en-US" altLang="ja-JP" sz="1400" cap="none" dirty="0" smtClean="0">
                <a:solidFill>
                  <a:schemeClr val="tx1"/>
                </a:solidFill>
                <a:latin typeface="メイリオ" panose="020B0604030504040204" pitchFamily="50" charset="-128"/>
                <a:ea typeface="メイリオ" panose="020B0604030504040204" pitchFamily="50" charset="-128"/>
              </a:rPr>
              <a:t>600</a:t>
            </a:r>
            <a:r>
              <a:rPr lang="ja-JP" altLang="en-US" sz="1400" cap="none" dirty="0" smtClean="0">
                <a:solidFill>
                  <a:schemeClr val="tx1"/>
                </a:solidFill>
                <a:latin typeface="メイリオ" panose="020B0604030504040204" pitchFamily="50" charset="-128"/>
                <a:ea typeface="メイリオ" panose="020B0604030504040204" pitchFamily="50" charset="-128"/>
              </a:rPr>
              <a:t>年の大楠や夫婦杉、縁結びの</a:t>
            </a:r>
            <a:endParaRPr lang="en-US" altLang="ja-JP" sz="14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400" cap="none" dirty="0">
                <a:solidFill>
                  <a:schemeClr val="tx1"/>
                </a:solidFill>
                <a:latin typeface="メイリオ" panose="020B0604030504040204" pitchFamily="50" charset="-128"/>
                <a:ea typeface="メイリオ" panose="020B0604030504040204" pitchFamily="50" charset="-128"/>
              </a:rPr>
              <a:t>　</a:t>
            </a:r>
            <a:r>
              <a:rPr lang="ja-JP" altLang="en-US" sz="1400" cap="none" dirty="0" smtClean="0">
                <a:solidFill>
                  <a:schemeClr val="tx1"/>
                </a:solidFill>
                <a:latin typeface="メイリオ" panose="020B0604030504040204" pitchFamily="50" charset="-128"/>
                <a:ea typeface="メイリオ" panose="020B0604030504040204" pitchFamily="50" charset="-128"/>
              </a:rPr>
              <a:t>　なぎの木など</a:t>
            </a:r>
            <a:r>
              <a:rPr lang="ja-JP" altLang="en-US" sz="1400" cap="none" dirty="0">
                <a:solidFill>
                  <a:schemeClr val="tx1"/>
                </a:solidFill>
                <a:latin typeface="メイリオ" panose="020B0604030504040204" pitchFamily="50" charset="-128"/>
                <a:ea typeface="メイリオ" panose="020B0604030504040204" pitchFamily="50" charset="-128"/>
              </a:rPr>
              <a:t>、</a:t>
            </a:r>
            <a:r>
              <a:rPr lang="ja-JP" altLang="en-US" sz="1400" cap="none" dirty="0" smtClean="0">
                <a:solidFill>
                  <a:schemeClr val="tx1"/>
                </a:solidFill>
                <a:latin typeface="メイリオ" panose="020B0604030504040204" pitchFamily="50" charset="-128"/>
                <a:ea typeface="メイリオ" panose="020B0604030504040204" pitchFamily="50" charset="-128"/>
              </a:rPr>
              <a:t>パワースポットで有名な稲佐神社。</a:t>
            </a:r>
            <a:endParaRPr lang="en-US" altLang="ja-JP" sz="1400" cap="none" dirty="0" smtClean="0">
              <a:solidFill>
                <a:schemeClr val="tx1"/>
              </a:solidFill>
              <a:latin typeface="メイリオ" panose="020B0604030504040204" pitchFamily="50" charset="-128"/>
              <a:ea typeface="メイリオ" panose="020B0604030504040204" pitchFamily="50" charset="-128"/>
            </a:endParaRPr>
          </a:p>
          <a:p>
            <a:r>
              <a:rPr kumimoji="1" lang="ja-JP" altLang="en-US" sz="1400" cap="none" dirty="0">
                <a:latin typeface="メイリオ" panose="020B0604030504040204" pitchFamily="50" charset="-128"/>
                <a:ea typeface="メイリオ" panose="020B0604030504040204" pitchFamily="50" charset="-128"/>
              </a:rPr>
              <a:t>　</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　　</a:t>
            </a:r>
            <a:r>
              <a:rPr lang="ja-JP" altLang="en-US" sz="1400" b="1" cap="none" dirty="0" smtClean="0">
                <a:solidFill>
                  <a:srgbClr val="0000FF"/>
                </a:solidFill>
                <a:latin typeface="メイリオ" panose="020B0604030504040204" pitchFamily="50" charset="-128"/>
                <a:ea typeface="メイリオ" panose="020B0604030504040204" pitchFamily="50" charset="-128"/>
              </a:rPr>
              <a:t>⇩</a:t>
            </a:r>
            <a:r>
              <a:rPr lang="ja-JP" altLang="en-US" sz="1400" cap="none" dirty="0" smtClean="0">
                <a:solidFill>
                  <a:srgbClr val="0000FF"/>
                </a:solidFill>
                <a:latin typeface="メイリオ" panose="020B0604030504040204" pitchFamily="50" charset="-128"/>
                <a:ea typeface="メイリオ" panose="020B0604030504040204" pitchFamily="50" charset="-128"/>
              </a:rPr>
              <a:t>　</a:t>
            </a:r>
            <a:r>
              <a:rPr lang="en-US" altLang="ja-JP" sz="1400" cap="none" dirty="0" smtClean="0">
                <a:solidFill>
                  <a:srgbClr val="0000FF"/>
                </a:solidFill>
                <a:latin typeface="メイリオ" panose="020B0604030504040204" pitchFamily="50" charset="-128"/>
                <a:ea typeface="メイリオ" panose="020B0604030504040204" pitchFamily="50" charset="-128"/>
              </a:rPr>
              <a:t>50</a:t>
            </a:r>
            <a:r>
              <a:rPr lang="ja-JP" altLang="en-US" sz="1400" cap="none" dirty="0" smtClean="0">
                <a:solidFill>
                  <a:srgbClr val="0000FF"/>
                </a:solidFill>
                <a:latin typeface="メイリオ" panose="020B0604030504040204" pitchFamily="50" charset="-128"/>
                <a:ea typeface="メイリオ" panose="020B0604030504040204" pitchFamily="50" charset="-128"/>
              </a:rPr>
              <a:t>分</a:t>
            </a:r>
            <a:r>
              <a:rPr kumimoji="1" lang="ja-JP" altLang="en-US" sz="14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400" cap="none" dirty="0" smtClean="0">
                <a:solidFill>
                  <a:srgbClr val="0000FF"/>
                </a:solidFill>
                <a:latin typeface="メイリオ" panose="020B0604030504040204" pitchFamily="50" charset="-128"/>
                <a:ea typeface="メイリオ" panose="020B0604030504040204" pitchFamily="50" charset="-128"/>
              </a:rPr>
              <a:t>11.3km</a:t>
            </a:r>
          </a:p>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Goal</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r>
              <a:rPr lang="ja-JP" altLang="en-US" sz="1400" b="1" cap="none" dirty="0">
                <a:solidFill>
                  <a:schemeClr val="tx1"/>
                </a:solidFill>
                <a:latin typeface="メイリオ" panose="020B0604030504040204" pitchFamily="50" charset="-128"/>
                <a:ea typeface="メイリオ" panose="020B0604030504040204" pitchFamily="50" charset="-128"/>
              </a:rPr>
              <a:t>道の駅しろいし</a:t>
            </a:r>
            <a:r>
              <a:rPr lang="en-US" altLang="ja-JP" sz="1400" b="1" cap="none" dirty="0" smtClean="0">
                <a:solidFill>
                  <a:schemeClr val="tx1"/>
                </a:solidFill>
                <a:latin typeface="メイリオ" panose="020B0604030504040204" pitchFamily="50" charset="-128"/>
                <a:ea typeface="メイリオ" panose="020B0604030504040204" pitchFamily="50" charset="-128"/>
              </a:rPr>
              <a:t>』</a:t>
            </a:r>
            <a:endParaRPr kumimoji="1" lang="ja-JP" altLang="en-US" sz="1400" cap="none" dirty="0">
              <a:solidFill>
                <a:schemeClr val="tx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9938" y="8576686"/>
            <a:ext cx="1566733" cy="1180925"/>
          </a:xfrm>
          <a:prstGeom prst="rect">
            <a:avLst/>
          </a:prstGeom>
        </p:spPr>
      </p:pic>
      <p:grpSp>
        <p:nvGrpSpPr>
          <p:cNvPr id="6" name="グループ化 5"/>
          <p:cNvGrpSpPr/>
          <p:nvPr/>
        </p:nvGrpSpPr>
        <p:grpSpPr>
          <a:xfrm>
            <a:off x="5053264" y="0"/>
            <a:ext cx="2177715" cy="1311442"/>
            <a:chOff x="4439653" y="192506"/>
            <a:chExt cx="2177715" cy="1311442"/>
          </a:xfrm>
        </p:grpSpPr>
        <p:sp>
          <p:nvSpPr>
            <p:cNvPr id="7" name="楕円 6"/>
            <p:cNvSpPr/>
            <p:nvPr/>
          </p:nvSpPr>
          <p:spPr>
            <a:xfrm>
              <a:off x="4950995" y="241725"/>
              <a:ext cx="1141908" cy="1141908"/>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3</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24.2</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sp>
        <p:nvSpPr>
          <p:cNvPr id="10" name="サブタイトル 2"/>
          <p:cNvSpPr txBox="1">
            <a:spLocks/>
          </p:cNvSpPr>
          <p:nvPr/>
        </p:nvSpPr>
        <p:spPr>
          <a:xfrm>
            <a:off x="99670" y="9318987"/>
            <a:ext cx="6337705" cy="7088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kumimoji="1"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9pPr>
          </a:lstStyle>
          <a:p>
            <a:r>
              <a:rPr lang="ja-JP" altLang="en-US" sz="1000" b="1" cap="none" dirty="0" smtClean="0">
                <a:solidFill>
                  <a:schemeClr val="bg1"/>
                </a:solidFill>
                <a:latin typeface="メイリオ" panose="020B0604030504040204" pitchFamily="50" charset="-128"/>
                <a:ea typeface="メイリオ" panose="020B0604030504040204" pitchFamily="50" charset="-128"/>
              </a:rPr>
              <a:t>・歩行者や車両に注意し、交通規則を守って走りましょう。</a:t>
            </a:r>
            <a:endParaRPr lang="en-US" altLang="ja-JP" sz="1000" b="1" cap="none" dirty="0" smtClean="0">
              <a:solidFill>
                <a:schemeClr val="bg1"/>
              </a:solidFill>
              <a:latin typeface="メイリオ" panose="020B0604030504040204" pitchFamily="50" charset="-128"/>
              <a:ea typeface="メイリオ" panose="020B0604030504040204" pitchFamily="50" charset="-128"/>
            </a:endParaRPr>
          </a:p>
          <a:p>
            <a:r>
              <a:rPr lang="ja-JP" altLang="en-US" sz="1000" b="1" cap="none" dirty="0" smtClean="0">
                <a:solidFill>
                  <a:schemeClr val="bg1"/>
                </a:solidFill>
                <a:latin typeface="メイリオ" panose="020B0604030504040204" pitchFamily="50" charset="-128"/>
                <a:ea typeface="メイリオ" panose="020B0604030504040204" pitchFamily="50" charset="-128"/>
              </a:rPr>
              <a:t>・サイクリング中の安全については各自の責任と判断のもとで行ってください。</a:t>
            </a:r>
            <a:endParaRPr lang="en-US" altLang="ja-JP" sz="1000" cap="none" dirty="0" smtClean="0">
              <a:solidFill>
                <a:schemeClr val="bg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7862636" y="1073755"/>
            <a:ext cx="2141621" cy="971613"/>
          </a:xfrm>
          <a:prstGeom prst="rect">
            <a:avLst/>
          </a:prstGeom>
          <a:solidFill>
            <a:srgbClr val="BD2D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r>
              <a:rPr kumimoji="1" lang="ja-JP" altLang="en-US" b="1" dirty="0" smtClean="0">
                <a:solidFill>
                  <a:srgbClr val="FFFF00"/>
                </a:solidFill>
                <a:latin typeface="メイリオ" panose="020B0604030504040204" pitchFamily="50" charset="-128"/>
                <a:ea typeface="メイリオ" panose="020B0604030504040204" pitchFamily="50" charset="-128"/>
              </a:rPr>
              <a:t>所用時間：</a:t>
            </a:r>
            <a:r>
              <a:rPr kumimoji="1" lang="en-US" altLang="ja-JP" b="1" dirty="0" smtClean="0">
                <a:solidFill>
                  <a:srgbClr val="FFFF00"/>
                </a:solidFill>
                <a:latin typeface="メイリオ" panose="020B0604030504040204" pitchFamily="50" charset="-128"/>
                <a:ea typeface="メイリオ" panose="020B0604030504040204" pitchFamily="50" charset="-128"/>
              </a:rPr>
              <a:t>3</a:t>
            </a:r>
            <a:r>
              <a:rPr kumimoji="1" lang="ja-JP" altLang="en-US" b="1" dirty="0">
                <a:solidFill>
                  <a:srgbClr val="FFFF00"/>
                </a:solidFill>
                <a:latin typeface="メイリオ" panose="020B0604030504040204" pitchFamily="50" charset="-128"/>
                <a:ea typeface="メイリオ" panose="020B0604030504040204" pitchFamily="50" charset="-128"/>
              </a:rPr>
              <a:t>時間</a:t>
            </a:r>
            <a:endParaRPr kumimoji="1" lang="en-US" altLang="ja-JP" b="1" dirty="0">
              <a:solidFill>
                <a:srgbClr val="FFFF00"/>
              </a:solidFill>
              <a:latin typeface="メイリオ" panose="020B0604030504040204" pitchFamily="50" charset="-128"/>
              <a:ea typeface="メイリオ" panose="020B0604030504040204" pitchFamily="50" charset="-128"/>
            </a:endParaRPr>
          </a:p>
          <a:p>
            <a:r>
              <a:rPr kumimoji="1" lang="ja-JP" altLang="en-US" b="1" dirty="0" smtClean="0">
                <a:solidFill>
                  <a:srgbClr val="FFFF00"/>
                </a:solidFill>
                <a:latin typeface="メイリオ" panose="020B0604030504040204" pitchFamily="50" charset="-128"/>
                <a:ea typeface="メイリオ" panose="020B0604030504040204" pitchFamily="50" charset="-128"/>
              </a:rPr>
              <a:t>所用距離：</a:t>
            </a:r>
            <a:r>
              <a:rPr kumimoji="1" lang="en-US" altLang="ja-JP" b="1" dirty="0" smtClean="0">
                <a:solidFill>
                  <a:srgbClr val="FFFF00"/>
                </a:solidFill>
                <a:latin typeface="メイリオ" panose="020B0604030504040204" pitchFamily="50" charset="-128"/>
                <a:ea typeface="メイリオ" panose="020B0604030504040204" pitchFamily="50" charset="-128"/>
              </a:rPr>
              <a:t>24.2</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dirty="0"/>
          </a:p>
        </p:txBody>
      </p:sp>
      <p:grpSp>
        <p:nvGrpSpPr>
          <p:cNvPr id="9" name="グループ化 8"/>
          <p:cNvGrpSpPr/>
          <p:nvPr/>
        </p:nvGrpSpPr>
        <p:grpSpPr>
          <a:xfrm>
            <a:off x="-384913" y="322438"/>
            <a:ext cx="1736302" cy="1561034"/>
            <a:chOff x="-384913" y="322438"/>
            <a:chExt cx="1736302" cy="1561034"/>
          </a:xfrm>
        </p:grpSpPr>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t="40114" r="86316" b="37570"/>
            <a:stretch/>
          </p:blipFill>
          <p:spPr>
            <a:xfrm rot="751542">
              <a:off x="-384913" y="322438"/>
              <a:ext cx="938463" cy="914401"/>
            </a:xfrm>
            <a:prstGeom prst="rect">
              <a:avLst/>
            </a:prstGeom>
          </p:spPr>
        </p:pic>
        <p:sp>
          <p:nvSpPr>
            <p:cNvPr id="16" name="テキスト ボックス 15"/>
            <p:cNvSpPr txBox="1"/>
            <p:nvPr/>
          </p:nvSpPr>
          <p:spPr>
            <a:xfrm rot="20762960" flipH="1">
              <a:off x="124950" y="570104"/>
              <a:ext cx="307777" cy="714780"/>
            </a:xfrm>
            <a:prstGeom prst="rect">
              <a:avLst/>
            </a:prstGeom>
            <a:noFill/>
          </p:spPr>
          <p:txBody>
            <a:bodyPr vert="eaVert" wrap="square" rtlCol="0">
              <a:spAutoFit/>
            </a:bodyPr>
            <a:lstStyle/>
            <a:p>
              <a:r>
                <a:rPr kumimoji="1" lang="ja-JP" altLang="en-US" sz="800" b="1" dirty="0" smtClean="0">
                  <a:latin typeface="HGS行書体" panose="03000600000000000000" pitchFamily="66" charset="-128"/>
                  <a:ea typeface="HGS行書体" panose="03000600000000000000" pitchFamily="66" charset="-128"/>
                </a:rPr>
                <a:t>龍造寺隆信</a:t>
              </a:r>
              <a:endParaRPr kumimoji="1" lang="ja-JP" altLang="en-US" sz="800" b="1" dirty="0">
                <a:latin typeface="HGS行書体" panose="03000600000000000000" pitchFamily="66" charset="-128"/>
                <a:ea typeface="HGS行書体" panose="03000600000000000000" pitchFamily="66" charset="-128"/>
              </a:endParaRP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98030">
              <a:off x="272311" y="824366"/>
              <a:ext cx="1079078" cy="1059106"/>
            </a:xfrm>
            <a:prstGeom prst="rect">
              <a:avLst/>
            </a:prstGeom>
          </p:spPr>
        </p:pic>
      </p:grpSp>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476249" y="3507207"/>
            <a:ext cx="2358189" cy="1768642"/>
          </a:xfrm>
          <a:prstGeom prst="rect">
            <a:avLst/>
          </a:prstGeom>
          <a:ln>
            <a:noFill/>
          </a:ln>
          <a:effectLst>
            <a:softEdge rad="112500"/>
          </a:effectLst>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1348" y="5245768"/>
            <a:ext cx="2102109" cy="1323999"/>
          </a:xfrm>
          <a:prstGeom prst="rect">
            <a:avLst/>
          </a:prstGeom>
          <a:ln>
            <a:noFill/>
          </a:ln>
          <a:effectLst>
            <a:softEdge rad="112500"/>
          </a:effectLst>
        </p:spPr>
      </p:pic>
      <p:pic>
        <p:nvPicPr>
          <p:cNvPr id="20" name="図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9840" y="4852424"/>
            <a:ext cx="1074835" cy="1643299"/>
          </a:xfrm>
          <a:prstGeom prst="rect">
            <a:avLst/>
          </a:prstGeom>
        </p:spPr>
      </p:pic>
    </p:spTree>
    <p:extLst>
      <p:ext uri="{BB962C8B-B14F-4D97-AF65-F5344CB8AC3E}">
        <p14:creationId xmlns:p14="http://schemas.microsoft.com/office/powerpoint/2010/main" val="35678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66000">
              <a:schemeClr val="bg1"/>
            </a:gs>
            <a:gs pos="100000">
              <a:srgbClr val="FF0000"/>
            </a:gs>
          </a:gsLst>
          <a:path path="circle">
            <a:fillToRect l="50000" t="50000" r="100000" b="100000"/>
          </a:path>
        </a:gradFill>
        <a:effectLst/>
      </p:bgPr>
    </p:bg>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098" y="1495620"/>
            <a:ext cx="2976573" cy="1983886"/>
          </a:xfrm>
          <a:prstGeom prst="rect">
            <a:avLst/>
          </a:prstGeom>
          <a:effectLst>
            <a:softEdge rad="190500"/>
          </a:effectLst>
        </p:spPr>
      </p:pic>
      <p:pic>
        <p:nvPicPr>
          <p:cNvPr id="14" name="図 13"/>
          <p:cNvPicPr>
            <a:picLocks noChangeAspect="1"/>
          </p:cNvPicPr>
          <p:nvPr/>
        </p:nvPicPr>
        <p:blipFill rotWithShape="1">
          <a:blip r:embed="rId4" cstate="print">
            <a:extLst>
              <a:ext uri="{28A0092B-C50C-407E-A947-70E740481C1C}">
                <a14:useLocalDpi xmlns:a14="http://schemas.microsoft.com/office/drawing/2010/main" val="0"/>
              </a:ext>
            </a:extLst>
          </a:blip>
          <a:srcRect l="1960" t="3705" r="4737" b="1803"/>
          <a:stretch/>
        </p:blipFill>
        <p:spPr>
          <a:xfrm>
            <a:off x="8172166" y="1811281"/>
            <a:ext cx="2226410" cy="1814939"/>
          </a:xfrm>
          <a:prstGeom prst="rect">
            <a:avLst/>
          </a:prstGeom>
          <a:ln>
            <a:noFill/>
          </a:ln>
          <a:effectLst>
            <a:softEdge rad="112500"/>
          </a:effectLst>
        </p:spPr>
      </p:pic>
      <p:sp>
        <p:nvSpPr>
          <p:cNvPr id="5" name="正方形/長方形 4"/>
          <p:cNvSpPr/>
          <p:nvPr/>
        </p:nvSpPr>
        <p:spPr>
          <a:xfrm>
            <a:off x="514350" y="6136105"/>
            <a:ext cx="5829300" cy="216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88758" y="345844"/>
            <a:ext cx="6328610" cy="1465437"/>
          </a:xfrm>
        </p:spPr>
        <p:txBody>
          <a:bodyPr>
            <a:noAutofit/>
          </a:bodyPr>
          <a:lstStyle/>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しろいし</a:t>
            </a:r>
            <a:r>
              <a:rPr kumimoji="1" lang="en-US" altLang="ja-JP" sz="3600" b="1" dirty="0" smtClean="0">
                <a:solidFill>
                  <a:schemeClr val="tx1"/>
                </a:solidFill>
                <a:latin typeface="メイリオ" panose="020B0604030504040204" pitchFamily="50" charset="-128"/>
                <a:ea typeface="メイリオ" panose="020B0604030504040204" pitchFamily="50" charset="-128"/>
              </a:rPr>
              <a:t/>
            </a:r>
            <a:br>
              <a:rPr kumimoji="1" lang="en-US" altLang="ja-JP" sz="3600" b="1" dirty="0" smtClean="0">
                <a:solidFill>
                  <a:schemeClr val="tx1"/>
                </a:solidFill>
                <a:latin typeface="メイリオ" panose="020B0604030504040204" pitchFamily="50" charset="-128"/>
                <a:ea typeface="メイリオ" panose="020B0604030504040204" pitchFamily="50" charset="-128"/>
              </a:rPr>
            </a:br>
            <a:r>
              <a:rPr kumimoji="1" lang="en-US" altLang="ja-JP" sz="3600" b="1" dirty="0" smtClean="0">
                <a:solidFill>
                  <a:schemeClr val="tx1"/>
                </a:solidFill>
                <a:latin typeface="メイリオ" panose="020B0604030504040204" pitchFamily="50" charset="-128"/>
                <a:ea typeface="メイリオ" panose="020B0604030504040204" pitchFamily="50" charset="-128"/>
              </a:rPr>
              <a:t>『</a:t>
            </a:r>
            <a:r>
              <a:rPr kumimoji="1" lang="ja-JP" altLang="en-US" sz="3600" b="1" dirty="0" smtClean="0">
                <a:solidFill>
                  <a:schemeClr val="tx1"/>
                </a:solidFill>
                <a:latin typeface="メイリオ" panose="020B0604030504040204" pitchFamily="50" charset="-128"/>
                <a:ea typeface="メイリオ" panose="020B0604030504040204" pitchFamily="50" charset="-128"/>
              </a:rPr>
              <a:t>有明海</a:t>
            </a:r>
            <a:r>
              <a:rPr kumimoji="1" lang="ja-JP" altLang="en-US" sz="3600" b="1" dirty="0" err="1" smtClean="0">
                <a:solidFill>
                  <a:schemeClr val="tx1"/>
                </a:solidFill>
                <a:latin typeface="メイリオ" panose="020B0604030504040204" pitchFamily="50" charset="-128"/>
                <a:ea typeface="メイリオ" panose="020B0604030504040204" pitchFamily="50" charset="-128"/>
              </a:rPr>
              <a:t>むつ</a:t>
            </a:r>
            <a:r>
              <a:rPr kumimoji="1" lang="ja-JP" altLang="en-US" sz="3600" b="1" dirty="0" smtClean="0">
                <a:solidFill>
                  <a:schemeClr val="tx1"/>
                </a:solidFill>
                <a:latin typeface="メイリオ" panose="020B0604030504040204" pitchFamily="50" charset="-128"/>
                <a:ea typeface="メイリオ" panose="020B0604030504040204" pitchFamily="50" charset="-128"/>
              </a:rPr>
              <a:t>ごろう</a:t>
            </a:r>
            <a:r>
              <a:rPr kumimoji="1" lang="en-US" altLang="ja-JP" sz="3600" b="1" dirty="0" smtClean="0">
                <a:solidFill>
                  <a:schemeClr val="tx1"/>
                </a:solidFill>
                <a:latin typeface="メイリオ" panose="020B0604030504040204" pitchFamily="50" charset="-128"/>
                <a:ea typeface="メイリオ" panose="020B0604030504040204" pitchFamily="50" charset="-128"/>
              </a:rPr>
              <a:t>』</a:t>
            </a:r>
            <a:r>
              <a:rPr kumimoji="1" lang="ja-JP" altLang="en-US" sz="3600" b="1" dirty="0" smtClean="0">
                <a:solidFill>
                  <a:schemeClr val="tx1"/>
                </a:solidFill>
                <a:latin typeface="メイリオ" panose="020B0604030504040204" pitchFamily="50" charset="-128"/>
                <a:ea typeface="メイリオ" panose="020B0604030504040204" pitchFamily="50" charset="-128"/>
              </a:rPr>
              <a:t>コース</a:t>
            </a:r>
            <a:endParaRPr kumimoji="1" lang="ja-JP" altLang="en-US" sz="3600" b="1" dirty="0">
              <a:solidFill>
                <a:schemeClr val="tx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672265" y="2214163"/>
            <a:ext cx="5760118" cy="7676148"/>
          </a:xfrm>
        </p:spPr>
        <p:txBody>
          <a:bodyPr>
            <a:normAutofit/>
          </a:bodyPr>
          <a:lstStyle/>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Start </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600" b="1" cap="none" dirty="0" smtClean="0">
                <a:solidFill>
                  <a:schemeClr val="tx1"/>
                </a:solidFill>
                <a:latin typeface="メイリオ" panose="020B0604030504040204" pitchFamily="50" charset="-128"/>
                <a:ea typeface="メイリオ" panose="020B0604030504040204" pitchFamily="50" charset="-128"/>
              </a:rPr>
              <a:t>道の駅しろいし</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600" cap="none" dirty="0">
                <a:latin typeface="メイリオ" panose="020B0604030504040204" pitchFamily="50" charset="-128"/>
                <a:ea typeface="メイリオ" panose="020B0604030504040204" pitchFamily="50" charset="-128"/>
              </a:rPr>
              <a:t>　</a:t>
            </a:r>
            <a:r>
              <a:rPr lang="ja-JP" altLang="en-US" sz="1600" cap="none" dirty="0" smtClean="0">
                <a:latin typeface="メイリオ" panose="020B0604030504040204" pitchFamily="50" charset="-128"/>
                <a:ea typeface="メイリオ" panose="020B0604030504040204" pitchFamily="50" charset="-128"/>
              </a:rPr>
              <a:t>　　</a:t>
            </a:r>
            <a:r>
              <a:rPr lang="ja-JP" altLang="en-US" sz="1600" cap="none" dirty="0" smtClean="0">
                <a:solidFill>
                  <a:srgbClr val="0000FF"/>
                </a:solidFill>
                <a:latin typeface="メイリオ" panose="020B0604030504040204" pitchFamily="50" charset="-128"/>
                <a:ea typeface="メイリオ" panose="020B0604030504040204" pitchFamily="50" charset="-128"/>
              </a:rPr>
              <a:t>⇩　</a:t>
            </a:r>
            <a:r>
              <a:rPr lang="en-US" altLang="ja-JP" sz="1600" cap="none" dirty="0" smtClean="0">
                <a:solidFill>
                  <a:srgbClr val="0000FF"/>
                </a:solidFill>
                <a:latin typeface="メイリオ" panose="020B0604030504040204" pitchFamily="50" charset="-128"/>
                <a:ea typeface="メイリオ" panose="020B0604030504040204" pitchFamily="50" charset="-128"/>
              </a:rPr>
              <a:t>10</a:t>
            </a:r>
            <a:r>
              <a:rPr lang="ja-JP" altLang="en-US" sz="1600" cap="none" dirty="0" smtClean="0">
                <a:solidFill>
                  <a:srgbClr val="0000FF"/>
                </a:solidFill>
                <a:latin typeface="メイリオ" panose="020B0604030504040204" pitchFamily="50" charset="-128"/>
                <a:ea typeface="メイリオ" panose="020B0604030504040204" pitchFamily="50" charset="-128"/>
              </a:rPr>
              <a:t>分・</a:t>
            </a:r>
            <a:r>
              <a:rPr lang="en-US" altLang="ja-JP" sz="1600" cap="none" dirty="0" smtClean="0">
                <a:solidFill>
                  <a:srgbClr val="0000FF"/>
                </a:solidFill>
                <a:latin typeface="メイリオ" panose="020B0604030504040204" pitchFamily="50" charset="-128"/>
                <a:ea typeface="メイリオ" panose="020B0604030504040204" pitchFamily="50" charset="-128"/>
              </a:rPr>
              <a:t>1.1km</a:t>
            </a:r>
            <a:endParaRPr lang="en-US" altLang="ja-JP" sz="1600" cap="none" dirty="0">
              <a:solidFill>
                <a:srgbClr val="0000FF"/>
              </a:solidFill>
              <a:latin typeface="メイリオ" panose="020B0604030504040204" pitchFamily="50" charset="-128"/>
              <a:ea typeface="メイリオ" panose="020B0604030504040204" pitchFamily="50" charset="-128"/>
            </a:endParaRPr>
          </a:p>
          <a:p>
            <a:r>
              <a:rPr lang="ja-JP" altLang="en-US" sz="1600" b="1" cap="none" dirty="0">
                <a:solidFill>
                  <a:schemeClr val="tx1"/>
                </a:solidFill>
                <a:latin typeface="メイリオ" panose="020B0604030504040204" pitchFamily="50" charset="-128"/>
                <a:ea typeface="メイリオ" panose="020B0604030504040204" pitchFamily="50" charset="-128"/>
              </a:rPr>
              <a:t>①</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600" b="1" cap="none" dirty="0" smtClean="0">
                <a:solidFill>
                  <a:schemeClr val="tx1"/>
                </a:solidFill>
                <a:latin typeface="メイリオ" panose="020B0604030504040204" pitchFamily="50" charset="-128"/>
                <a:ea typeface="メイリオ" panose="020B0604030504040204" pitchFamily="50" charset="-128"/>
              </a:rPr>
              <a:t>ふく</a:t>
            </a:r>
            <a:r>
              <a:rPr kumimoji="1" lang="ja-JP" altLang="en-US" sz="1600" b="1" cap="none" dirty="0" err="1" smtClean="0">
                <a:solidFill>
                  <a:schemeClr val="tx1"/>
                </a:solidFill>
                <a:latin typeface="メイリオ" panose="020B0604030504040204" pitchFamily="50" charset="-128"/>
                <a:ea typeface="メイリオ" panose="020B0604030504040204" pitchFamily="50" charset="-128"/>
              </a:rPr>
              <a:t>どみ</a:t>
            </a:r>
            <a:r>
              <a:rPr kumimoji="1" lang="ja-JP" altLang="en-US" sz="1600" b="1" cap="none" dirty="0" smtClean="0">
                <a:solidFill>
                  <a:schemeClr val="tx1"/>
                </a:solidFill>
                <a:latin typeface="メイリオ" panose="020B0604030504040204" pitchFamily="50" charset="-128"/>
                <a:ea typeface="メイリオ" panose="020B0604030504040204" pitchFamily="50" charset="-128"/>
              </a:rPr>
              <a:t>マイランド公園</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r>
              <a:rPr lang="ja-JP" altLang="en-US" sz="800" b="1" cap="none" dirty="0" smtClean="0">
                <a:solidFill>
                  <a:schemeClr val="bg1"/>
                </a:solidFill>
                <a:latin typeface="メイリオ" panose="020B0604030504040204" pitchFamily="50" charset="-128"/>
                <a:ea typeface="メイリオ" panose="020B0604030504040204" pitchFamily="50" charset="-128"/>
              </a:rPr>
              <a:t>（</a:t>
            </a:r>
            <a:r>
              <a:rPr lang="ja-JP" altLang="en-US" sz="800" b="1" cap="none" dirty="0">
                <a:solidFill>
                  <a:schemeClr val="bg1"/>
                </a:solidFill>
                <a:latin typeface="メイリオ" panose="020B0604030504040204" pitchFamily="50" charset="-128"/>
                <a:ea typeface="メイリオ" panose="020B0604030504040204" pitchFamily="50" charset="-128"/>
              </a:rPr>
              <a:t>展望</a:t>
            </a:r>
            <a:r>
              <a:rPr lang="ja-JP" altLang="en-US" sz="800" b="1" cap="none" dirty="0" smtClean="0">
                <a:solidFill>
                  <a:schemeClr val="bg1"/>
                </a:solidFill>
                <a:latin typeface="メイリオ" panose="020B0604030504040204" pitchFamily="50" charset="-128"/>
                <a:ea typeface="メイリオ" panose="020B0604030504040204" pitchFamily="50" charset="-128"/>
              </a:rPr>
              <a:t>台</a:t>
            </a:r>
            <a:r>
              <a:rPr lang="en-US" altLang="ja-JP" sz="800" b="1" cap="none" dirty="0" smtClean="0">
                <a:solidFill>
                  <a:schemeClr val="bg1"/>
                </a:solidFill>
                <a:latin typeface="メイリオ" panose="020B0604030504040204" pitchFamily="50" charset="-128"/>
                <a:ea typeface="メイリオ" panose="020B0604030504040204" pitchFamily="50" charset="-128"/>
              </a:rPr>
              <a:t>8:30</a:t>
            </a:r>
            <a:r>
              <a:rPr lang="ja-JP" altLang="en-US" sz="800" b="1" cap="none" dirty="0" smtClean="0">
                <a:solidFill>
                  <a:schemeClr val="bg1"/>
                </a:solidFill>
                <a:latin typeface="メイリオ" panose="020B0604030504040204" pitchFamily="50" charset="-128"/>
                <a:ea typeface="メイリオ" panose="020B0604030504040204" pitchFamily="50" charset="-128"/>
              </a:rPr>
              <a:t>～</a:t>
            </a:r>
            <a:r>
              <a:rPr lang="en-US" altLang="ja-JP" sz="800" b="1" cap="none" dirty="0" smtClean="0">
                <a:solidFill>
                  <a:schemeClr val="bg1"/>
                </a:solidFill>
                <a:latin typeface="メイリオ" panose="020B0604030504040204" pitchFamily="50" charset="-128"/>
                <a:ea typeface="メイリオ" panose="020B0604030504040204" pitchFamily="50" charset="-128"/>
              </a:rPr>
              <a:t>17:00</a:t>
            </a:r>
            <a:r>
              <a:rPr lang="ja-JP" altLang="en-US" sz="800" b="1" cap="none" dirty="0" err="1" smtClean="0">
                <a:solidFill>
                  <a:schemeClr val="bg1"/>
                </a:solidFill>
                <a:latin typeface="メイリオ" panose="020B0604030504040204" pitchFamily="50" charset="-128"/>
                <a:ea typeface="メイリオ" panose="020B0604030504040204" pitchFamily="50" charset="-128"/>
              </a:rPr>
              <a:t>、</a:t>
            </a:r>
            <a:r>
              <a:rPr lang="ja-JP" altLang="en-US" sz="800" b="1" cap="none" dirty="0">
                <a:solidFill>
                  <a:schemeClr val="bg1"/>
                </a:solidFill>
                <a:latin typeface="メイリオ" panose="020B0604030504040204" pitchFamily="50" charset="-128"/>
                <a:ea typeface="メイリオ" panose="020B0604030504040204" pitchFamily="50" charset="-128"/>
              </a:rPr>
              <a:t>休館</a:t>
            </a:r>
            <a:r>
              <a:rPr lang="ja-JP" altLang="en-US" sz="800" b="1" cap="none" dirty="0" smtClean="0">
                <a:solidFill>
                  <a:schemeClr val="bg1"/>
                </a:solidFill>
                <a:latin typeface="メイリオ" panose="020B0604030504040204" pitchFamily="50" charset="-128"/>
                <a:ea typeface="メイリオ" panose="020B0604030504040204" pitchFamily="50" charset="-128"/>
              </a:rPr>
              <a:t>：火・金）</a:t>
            </a:r>
            <a:endParaRPr lang="en-US" altLang="ja-JP" sz="800" b="1" cap="none" dirty="0">
              <a:solidFill>
                <a:schemeClr val="bg1"/>
              </a:solidFill>
              <a:latin typeface="メイリオ" panose="020B0604030504040204" pitchFamily="50" charset="-128"/>
              <a:ea typeface="メイリオ" panose="020B0604030504040204" pitchFamily="50" charset="-128"/>
            </a:endParaRPr>
          </a:p>
          <a:p>
            <a:pPr algn="l"/>
            <a:r>
              <a:rPr kumimoji="1" lang="ja-JP" altLang="en-US" sz="1600" cap="none" dirty="0" smtClean="0">
                <a:solidFill>
                  <a:schemeClr val="tx1"/>
                </a:solidFill>
                <a:latin typeface="メイリオ" panose="020B0604030504040204" pitchFamily="50" charset="-128"/>
                <a:ea typeface="メイリオ" panose="020B0604030504040204" pitchFamily="50" charset="-128"/>
              </a:rPr>
              <a:t>　　展望台から白石平野を一望！</a:t>
            </a:r>
            <a:endParaRPr kumimoji="1"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kumimoji="1" lang="ja-JP" altLang="en-US" sz="1600" cap="none" dirty="0">
                <a:latin typeface="メイリオ" panose="020B0604030504040204" pitchFamily="50" charset="-128"/>
                <a:ea typeface="メイリオ" panose="020B0604030504040204" pitchFamily="50" charset="-128"/>
              </a:rPr>
              <a:t>　</a:t>
            </a:r>
            <a:r>
              <a:rPr kumimoji="1" lang="ja-JP" altLang="en-US" sz="1600" cap="none" dirty="0" smtClean="0">
                <a:latin typeface="メイリオ" panose="020B0604030504040204" pitchFamily="50" charset="-128"/>
                <a:ea typeface="メイリオ" panose="020B0604030504040204" pitchFamily="50" charset="-128"/>
              </a:rPr>
              <a:t>　　</a:t>
            </a:r>
            <a:r>
              <a:rPr lang="ja-JP" altLang="en-US" sz="1600" cap="none" dirty="0" smtClean="0">
                <a:solidFill>
                  <a:srgbClr val="0000FF"/>
                </a:solidFill>
                <a:latin typeface="メイリオ" panose="020B0604030504040204" pitchFamily="50" charset="-128"/>
                <a:ea typeface="メイリオ" panose="020B0604030504040204" pitchFamily="50" charset="-128"/>
              </a:rPr>
              <a:t>⇩　すぐお隣</a:t>
            </a:r>
            <a:endParaRPr kumimoji="1" lang="en-US" altLang="ja-JP" sz="1600" cap="none" dirty="0" smtClean="0">
              <a:solidFill>
                <a:srgbClr val="0000FF"/>
              </a:solidFill>
              <a:latin typeface="メイリオ" panose="020B0604030504040204" pitchFamily="50" charset="-128"/>
              <a:ea typeface="メイリオ" panose="020B0604030504040204" pitchFamily="50" charset="-128"/>
            </a:endParaRPr>
          </a:p>
          <a:p>
            <a:pPr algn="l"/>
            <a:r>
              <a:rPr lang="ja-JP" altLang="en-US" sz="1600" b="1" cap="none" dirty="0">
                <a:solidFill>
                  <a:schemeClr val="tx1"/>
                </a:solidFill>
                <a:latin typeface="メイリオ" panose="020B0604030504040204" pitchFamily="50" charset="-128"/>
                <a:ea typeface="メイリオ" panose="020B0604030504040204" pitchFamily="50" charset="-128"/>
              </a:rPr>
              <a:t>②</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r>
              <a:rPr lang="ja-JP" altLang="en-US" sz="1600" b="1" cap="none" dirty="0" smtClean="0">
                <a:solidFill>
                  <a:schemeClr val="tx1"/>
                </a:solidFill>
                <a:latin typeface="メイリオ" panose="020B0604030504040204" pitchFamily="50" charset="-128"/>
                <a:ea typeface="メイリオ" panose="020B0604030504040204" pitchFamily="50" charset="-128"/>
              </a:rPr>
              <a:t>第</a:t>
            </a:r>
            <a:r>
              <a:rPr lang="en-US" altLang="ja-JP" sz="1600" b="1" cap="none" dirty="0" smtClean="0">
                <a:solidFill>
                  <a:schemeClr val="tx1"/>
                </a:solidFill>
                <a:latin typeface="メイリオ" panose="020B0604030504040204" pitchFamily="50" charset="-128"/>
                <a:ea typeface="メイリオ" panose="020B0604030504040204" pitchFamily="50" charset="-128"/>
              </a:rPr>
              <a:t>2</a:t>
            </a:r>
            <a:r>
              <a:rPr lang="ja-JP" altLang="en-US" sz="1600" b="1" cap="none" dirty="0" smtClean="0">
                <a:solidFill>
                  <a:schemeClr val="tx1"/>
                </a:solidFill>
                <a:latin typeface="メイリオ" panose="020B0604030504040204" pitchFamily="50" charset="-128"/>
                <a:ea typeface="メイリオ" panose="020B0604030504040204" pitchFamily="50" charset="-128"/>
              </a:rPr>
              <a:t>線堤防</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600" cap="none" dirty="0" smtClean="0">
                <a:solidFill>
                  <a:schemeClr val="tx1"/>
                </a:solidFill>
                <a:latin typeface="メイリオ" panose="020B0604030504040204" pitchFamily="50" charset="-128"/>
                <a:ea typeface="メイリオ" panose="020B0604030504040204" pitchFamily="50" charset="-128"/>
              </a:rPr>
              <a:t>　　総延長</a:t>
            </a:r>
            <a:r>
              <a:rPr lang="en-US" altLang="ja-JP" sz="1600" cap="none" dirty="0" smtClean="0">
                <a:solidFill>
                  <a:schemeClr val="tx1"/>
                </a:solidFill>
                <a:latin typeface="メイリオ" panose="020B0604030504040204" pitchFamily="50" charset="-128"/>
                <a:ea typeface="メイリオ" panose="020B0604030504040204" pitchFamily="50" charset="-128"/>
              </a:rPr>
              <a:t>10</a:t>
            </a:r>
            <a:r>
              <a:rPr lang="ja-JP" altLang="en-US" sz="1600" cap="none" dirty="0" smtClean="0">
                <a:solidFill>
                  <a:schemeClr val="tx1"/>
                </a:solidFill>
                <a:latin typeface="メイリオ" panose="020B0604030504040204" pitchFamily="50" charset="-128"/>
                <a:ea typeface="メイリオ" panose="020B0604030504040204" pitchFamily="50" charset="-128"/>
              </a:rPr>
              <a:t>キロを超える白石の「万里の長城」！</a:t>
            </a:r>
            <a:endParaRPr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600" cap="none" dirty="0">
                <a:solidFill>
                  <a:schemeClr val="tx1"/>
                </a:solidFill>
                <a:latin typeface="メイリオ" panose="020B0604030504040204" pitchFamily="50" charset="-128"/>
                <a:ea typeface="メイリオ" panose="020B0604030504040204" pitchFamily="50" charset="-128"/>
              </a:rPr>
              <a:t>　</a:t>
            </a:r>
            <a:r>
              <a:rPr lang="ja-JP" altLang="en-US" sz="1600" cap="none" dirty="0" smtClean="0">
                <a:solidFill>
                  <a:schemeClr val="tx1"/>
                </a:solidFill>
                <a:latin typeface="メイリオ" panose="020B0604030504040204" pitchFamily="50" charset="-128"/>
                <a:ea typeface="メイリオ" panose="020B0604030504040204" pitchFamily="50" charset="-128"/>
              </a:rPr>
              <a:t>　戦前から戦後にかけて</a:t>
            </a:r>
            <a:r>
              <a:rPr lang="ja-JP" altLang="en-US" sz="1600" cap="none" smtClean="0">
                <a:solidFill>
                  <a:schemeClr val="tx1"/>
                </a:solidFill>
                <a:latin typeface="メイリオ" panose="020B0604030504040204" pitchFamily="50" charset="-128"/>
                <a:ea typeface="メイリオ" panose="020B0604030504040204" pitchFamily="50" charset="-128"/>
              </a:rPr>
              <a:t>整備</a:t>
            </a:r>
            <a:r>
              <a:rPr lang="ja-JP" altLang="en-US" sz="1600" cap="none" smtClean="0">
                <a:solidFill>
                  <a:schemeClr val="tx1"/>
                </a:solidFill>
                <a:latin typeface="メイリオ" panose="020B0604030504040204" pitchFamily="50" charset="-128"/>
                <a:ea typeface="メイリオ" panose="020B0604030504040204" pitchFamily="50" charset="-128"/>
              </a:rPr>
              <a:t>された干拓</a:t>
            </a:r>
            <a:r>
              <a:rPr lang="ja-JP" altLang="en-US" sz="1600" cap="none" dirty="0" smtClean="0">
                <a:solidFill>
                  <a:schemeClr val="tx1"/>
                </a:solidFill>
                <a:latin typeface="メイリオ" panose="020B0604030504040204" pitchFamily="50" charset="-128"/>
                <a:ea typeface="メイリオ" panose="020B0604030504040204" pitchFamily="50" charset="-128"/>
              </a:rPr>
              <a:t>堤防である。</a:t>
            </a:r>
            <a:endParaRPr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600" cap="none" dirty="0" smtClean="0">
                <a:latin typeface="メイリオ" panose="020B0604030504040204" pitchFamily="50" charset="-128"/>
                <a:ea typeface="メイリオ" panose="020B0604030504040204" pitchFamily="50" charset="-128"/>
              </a:rPr>
              <a:t>　</a:t>
            </a:r>
            <a:r>
              <a:rPr lang="ja-JP" altLang="en-US" sz="1600" cap="none" dirty="0">
                <a:latin typeface="メイリオ" panose="020B0604030504040204" pitchFamily="50" charset="-128"/>
                <a:ea typeface="メイリオ" panose="020B0604030504040204" pitchFamily="50" charset="-128"/>
              </a:rPr>
              <a:t>　</a:t>
            </a:r>
            <a:r>
              <a:rPr lang="ja-JP" altLang="en-US" sz="1600" cap="none" dirty="0" smtClean="0">
                <a:solidFill>
                  <a:srgbClr val="0000FF"/>
                </a:solidFill>
                <a:latin typeface="メイリオ" panose="020B0604030504040204" pitchFamily="50" charset="-128"/>
                <a:ea typeface="メイリオ" panose="020B0604030504040204" pitchFamily="50" charset="-128"/>
              </a:rPr>
              <a:t>　⇩　</a:t>
            </a:r>
            <a:r>
              <a:rPr lang="en-US" altLang="ja-JP" sz="1600" cap="none" dirty="0" smtClean="0">
                <a:solidFill>
                  <a:srgbClr val="0000FF"/>
                </a:solidFill>
                <a:latin typeface="メイリオ" panose="020B0604030504040204" pitchFamily="50" charset="-128"/>
                <a:ea typeface="メイリオ" panose="020B0604030504040204" pitchFamily="50" charset="-128"/>
              </a:rPr>
              <a:t>30</a:t>
            </a:r>
            <a:r>
              <a:rPr lang="ja-JP" altLang="en-US" sz="1600" cap="none" dirty="0" smtClean="0">
                <a:solidFill>
                  <a:srgbClr val="0000FF"/>
                </a:solidFill>
                <a:latin typeface="メイリオ" panose="020B0604030504040204" pitchFamily="50" charset="-128"/>
                <a:ea typeface="メイリオ" panose="020B0604030504040204" pitchFamily="50" charset="-128"/>
              </a:rPr>
              <a:t>分・</a:t>
            </a:r>
            <a:r>
              <a:rPr lang="en-US" altLang="ja-JP" sz="1600" cap="none" dirty="0" smtClean="0">
                <a:solidFill>
                  <a:srgbClr val="0000FF"/>
                </a:solidFill>
                <a:latin typeface="メイリオ" panose="020B0604030504040204" pitchFamily="50" charset="-128"/>
                <a:ea typeface="メイリオ" panose="020B0604030504040204" pitchFamily="50" charset="-128"/>
              </a:rPr>
              <a:t>3km</a:t>
            </a:r>
            <a:endParaRPr kumimoji="1" lang="en-US" altLang="ja-JP" sz="1600" cap="none" dirty="0" smtClean="0">
              <a:solidFill>
                <a:srgbClr val="0000FF"/>
              </a:solidFill>
              <a:latin typeface="メイリオ" panose="020B0604030504040204" pitchFamily="50" charset="-128"/>
              <a:ea typeface="メイリオ" panose="020B0604030504040204" pitchFamily="50" charset="-128"/>
            </a:endParaRPr>
          </a:p>
          <a:p>
            <a:pPr algn="l"/>
            <a:r>
              <a:rPr lang="ja-JP" altLang="en-US" sz="1600" b="1" cap="none" dirty="0">
                <a:solidFill>
                  <a:schemeClr val="tx1"/>
                </a:solidFill>
                <a:latin typeface="メイリオ" panose="020B0604030504040204" pitchFamily="50" charset="-128"/>
                <a:ea typeface="メイリオ" panose="020B0604030504040204" pitchFamily="50" charset="-128"/>
              </a:rPr>
              <a:t>③</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r>
              <a:rPr lang="ja-JP" altLang="en-US" sz="1600" b="1" cap="none" dirty="0" smtClean="0">
                <a:solidFill>
                  <a:schemeClr val="tx1"/>
                </a:solidFill>
                <a:latin typeface="メイリオ" panose="020B0604030504040204" pitchFamily="50" charset="-128"/>
                <a:ea typeface="メイリオ" panose="020B0604030504040204" pitchFamily="50" charset="-128"/>
              </a:rPr>
              <a:t>遊水池公園</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endParaRPr lang="en-US" altLang="ja-JP" sz="1600" b="1" cap="none" dirty="0">
              <a:solidFill>
                <a:schemeClr val="tx1"/>
              </a:solidFill>
              <a:latin typeface="メイリオ" panose="020B0604030504040204" pitchFamily="50" charset="-128"/>
              <a:ea typeface="メイリオ" panose="020B0604030504040204" pitchFamily="50" charset="-128"/>
            </a:endParaRPr>
          </a:p>
          <a:p>
            <a:pPr algn="l"/>
            <a:r>
              <a:rPr kumimoji="1" lang="ja-JP" altLang="en-US" sz="1600" cap="none" dirty="0" smtClean="0">
                <a:solidFill>
                  <a:schemeClr val="tx1"/>
                </a:solidFill>
                <a:latin typeface="メイリオ" panose="020B0604030504040204" pitchFamily="50" charset="-128"/>
                <a:ea typeface="メイリオ" panose="020B0604030504040204" pitchFamily="50" charset="-128"/>
              </a:rPr>
              <a:t>　　たくさんの野鳥に会えるかも！？</a:t>
            </a:r>
            <a:endParaRPr kumimoji="1"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kumimoji="1" lang="ja-JP" altLang="en-US" sz="1600" cap="none" dirty="0" smtClean="0">
                <a:latin typeface="メイリオ" panose="020B0604030504040204" pitchFamily="50" charset="-128"/>
                <a:ea typeface="メイリオ" panose="020B0604030504040204" pitchFamily="50" charset="-128"/>
              </a:rPr>
              <a:t>　　</a:t>
            </a:r>
            <a:r>
              <a:rPr kumimoji="1" lang="ja-JP" altLang="en-US" sz="1600" cap="none" dirty="0" smtClean="0">
                <a:solidFill>
                  <a:srgbClr val="0000FF"/>
                </a:solidFill>
                <a:latin typeface="メイリオ" panose="020B0604030504040204" pitchFamily="50" charset="-128"/>
                <a:ea typeface="メイリオ" panose="020B0604030504040204" pitchFamily="50" charset="-128"/>
              </a:rPr>
              <a:t>　</a:t>
            </a:r>
            <a:r>
              <a:rPr lang="ja-JP" altLang="en-US" sz="1600" cap="none" dirty="0" smtClean="0">
                <a:solidFill>
                  <a:srgbClr val="0000FF"/>
                </a:solidFill>
                <a:latin typeface="メイリオ" panose="020B0604030504040204" pitchFamily="50" charset="-128"/>
                <a:ea typeface="メイリオ" panose="020B0604030504040204" pitchFamily="50" charset="-128"/>
              </a:rPr>
              <a:t>⇩　</a:t>
            </a:r>
            <a:r>
              <a:rPr lang="en-US" altLang="ja-JP" sz="1600" cap="none" dirty="0" smtClean="0">
                <a:solidFill>
                  <a:srgbClr val="0000FF"/>
                </a:solidFill>
                <a:latin typeface="メイリオ" panose="020B0604030504040204" pitchFamily="50" charset="-128"/>
                <a:ea typeface="メイリオ" panose="020B0604030504040204" pitchFamily="50" charset="-128"/>
              </a:rPr>
              <a:t>20</a:t>
            </a:r>
            <a:r>
              <a:rPr lang="ja-JP" altLang="en-US" sz="1600" cap="none" dirty="0" smtClean="0">
                <a:solidFill>
                  <a:srgbClr val="0000FF"/>
                </a:solidFill>
                <a:latin typeface="メイリオ" panose="020B0604030504040204" pitchFamily="50" charset="-128"/>
                <a:ea typeface="メイリオ" panose="020B0604030504040204" pitchFamily="50" charset="-128"/>
              </a:rPr>
              <a:t>分</a:t>
            </a:r>
            <a:r>
              <a:rPr lang="ja-JP" altLang="en-US" sz="1600" cap="none" dirty="0">
                <a:solidFill>
                  <a:srgbClr val="0000FF"/>
                </a:solidFill>
                <a:latin typeface="メイリオ" panose="020B0604030504040204" pitchFamily="50" charset="-128"/>
                <a:ea typeface="メイリオ" panose="020B0604030504040204" pitchFamily="50" charset="-128"/>
              </a:rPr>
              <a:t>・</a:t>
            </a:r>
            <a:r>
              <a:rPr kumimoji="1" lang="en-US" altLang="ja-JP" sz="1600" cap="none" dirty="0" smtClean="0">
                <a:solidFill>
                  <a:srgbClr val="0000FF"/>
                </a:solidFill>
                <a:latin typeface="メイリオ" panose="020B0604030504040204" pitchFamily="50" charset="-128"/>
                <a:ea typeface="メイリオ" panose="020B0604030504040204" pitchFamily="50" charset="-128"/>
              </a:rPr>
              <a:t>3.9km</a:t>
            </a:r>
          </a:p>
          <a:p>
            <a:pPr algn="l"/>
            <a:r>
              <a:rPr lang="ja-JP" altLang="en-US" sz="1600" b="1" cap="none" dirty="0">
                <a:solidFill>
                  <a:schemeClr val="tx1"/>
                </a:solidFill>
                <a:latin typeface="メイリオ" panose="020B0604030504040204" pitchFamily="50" charset="-128"/>
                <a:ea typeface="メイリオ" panose="020B0604030504040204" pitchFamily="50" charset="-128"/>
              </a:rPr>
              <a:t>④</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600" b="1" cap="none" dirty="0" smtClean="0">
                <a:solidFill>
                  <a:schemeClr val="tx1"/>
                </a:solidFill>
                <a:latin typeface="メイリオ" panose="020B0604030504040204" pitchFamily="50" charset="-128"/>
                <a:ea typeface="メイリオ" panose="020B0604030504040204" pitchFamily="50" charset="-128"/>
              </a:rPr>
              <a:t>新有明</a:t>
            </a:r>
            <a:r>
              <a:rPr lang="ja-JP" altLang="en-US" sz="1600" b="1" cap="none" dirty="0">
                <a:solidFill>
                  <a:schemeClr val="tx1"/>
                </a:solidFill>
                <a:latin typeface="メイリオ" panose="020B0604030504040204" pitchFamily="50" charset="-128"/>
                <a:ea typeface="メイリオ" panose="020B0604030504040204" pitchFamily="50" charset="-128"/>
              </a:rPr>
              <a:t>漁港</a:t>
            </a:r>
            <a:r>
              <a:rPr kumimoji="1" lang="en-US" altLang="ja-JP" sz="1600" b="1" cap="none" dirty="0" smtClean="0">
                <a:solidFill>
                  <a:schemeClr val="tx1"/>
                </a:solidFill>
                <a:latin typeface="メイリオ" panose="020B0604030504040204" pitchFamily="50" charset="-128"/>
                <a:ea typeface="メイリオ" panose="020B0604030504040204" pitchFamily="50" charset="-128"/>
              </a:rPr>
              <a:t>』</a:t>
            </a:r>
          </a:p>
          <a:p>
            <a:pPr algn="l"/>
            <a:r>
              <a:rPr lang="ja-JP" altLang="en-US" sz="1600" cap="none" dirty="0" smtClean="0">
                <a:solidFill>
                  <a:schemeClr val="tx1"/>
                </a:solidFill>
                <a:latin typeface="メイリオ" panose="020B0604030504040204" pitchFamily="50" charset="-128"/>
                <a:ea typeface="メイリオ" panose="020B0604030504040204" pitchFamily="50" charset="-128"/>
              </a:rPr>
              <a:t>　　</a:t>
            </a:r>
            <a:r>
              <a:rPr lang="ja-JP" altLang="en-US" sz="1600" cap="none" dirty="0">
                <a:solidFill>
                  <a:schemeClr val="tx1"/>
                </a:solidFill>
                <a:latin typeface="メイリオ" panose="020B0604030504040204" pitchFamily="50" charset="-128"/>
                <a:ea typeface="メイリオ" panose="020B0604030504040204" pitchFamily="50" charset="-128"/>
              </a:rPr>
              <a:t>有明海</a:t>
            </a:r>
            <a:r>
              <a:rPr lang="ja-JP" altLang="en-US" sz="1600" cap="none" dirty="0" smtClean="0">
                <a:solidFill>
                  <a:schemeClr val="tx1"/>
                </a:solidFill>
                <a:latin typeface="メイリオ" panose="020B0604030504040204" pitchFamily="50" charset="-128"/>
                <a:ea typeface="メイリオ" panose="020B0604030504040204" pitchFamily="50" charset="-128"/>
              </a:rPr>
              <a:t>につき出た、蟹のハサミに例えられる</a:t>
            </a:r>
            <a:endParaRPr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600" cap="none" dirty="0">
                <a:solidFill>
                  <a:schemeClr val="tx1"/>
                </a:solidFill>
                <a:latin typeface="メイリオ" panose="020B0604030504040204" pitchFamily="50" charset="-128"/>
                <a:ea typeface="メイリオ" panose="020B0604030504040204" pitchFamily="50" charset="-128"/>
              </a:rPr>
              <a:t>　</a:t>
            </a:r>
            <a:r>
              <a:rPr lang="ja-JP" altLang="en-US" sz="1600" cap="none" dirty="0" smtClean="0">
                <a:solidFill>
                  <a:schemeClr val="tx1"/>
                </a:solidFill>
                <a:latin typeface="メイリオ" panose="020B0604030504040204" pitchFamily="50" charset="-128"/>
                <a:ea typeface="メイリオ" panose="020B0604030504040204" pitchFamily="50" charset="-128"/>
              </a:rPr>
              <a:t>　２本の波止。引潮時にはムツゴロウが飛び跳ねる！</a:t>
            </a:r>
            <a:endParaRPr lang="en-US" altLang="ja-JP" sz="1600" cap="none" dirty="0" smtClean="0">
              <a:solidFill>
                <a:schemeClr val="tx1"/>
              </a:solidFill>
              <a:latin typeface="メイリオ" panose="020B0604030504040204" pitchFamily="50" charset="-128"/>
              <a:ea typeface="メイリオ" panose="020B0604030504040204" pitchFamily="50" charset="-128"/>
            </a:endParaRPr>
          </a:p>
          <a:p>
            <a:pPr algn="l"/>
            <a:r>
              <a:rPr lang="ja-JP" altLang="en-US" sz="1600" cap="none" dirty="0">
                <a:latin typeface="メイリオ" panose="020B0604030504040204" pitchFamily="50" charset="-128"/>
                <a:ea typeface="メイリオ" panose="020B0604030504040204" pitchFamily="50" charset="-128"/>
              </a:rPr>
              <a:t>　</a:t>
            </a:r>
            <a:r>
              <a:rPr lang="ja-JP" altLang="en-US" sz="1600" cap="none" dirty="0" smtClean="0">
                <a:latin typeface="メイリオ" panose="020B0604030504040204" pitchFamily="50" charset="-128"/>
                <a:ea typeface="メイリオ" panose="020B0604030504040204" pitchFamily="50" charset="-128"/>
              </a:rPr>
              <a:t>　</a:t>
            </a:r>
            <a:r>
              <a:rPr lang="ja-JP" altLang="en-US" sz="1600" cap="none" dirty="0" smtClean="0">
                <a:solidFill>
                  <a:srgbClr val="0000FF"/>
                </a:solidFill>
                <a:latin typeface="メイリオ" panose="020B0604030504040204" pitchFamily="50" charset="-128"/>
                <a:ea typeface="メイリオ" panose="020B0604030504040204" pitchFamily="50" charset="-128"/>
              </a:rPr>
              <a:t>　⇩　</a:t>
            </a:r>
            <a:r>
              <a:rPr lang="en-US" altLang="ja-JP" sz="1600" cap="none" dirty="0" smtClean="0">
                <a:solidFill>
                  <a:srgbClr val="0000FF"/>
                </a:solidFill>
                <a:latin typeface="メイリオ" panose="020B0604030504040204" pitchFamily="50" charset="-128"/>
                <a:ea typeface="メイリオ" panose="020B0604030504040204" pitchFamily="50" charset="-128"/>
              </a:rPr>
              <a:t>40</a:t>
            </a:r>
            <a:r>
              <a:rPr lang="ja-JP" altLang="en-US" sz="1600" cap="none" dirty="0" smtClean="0">
                <a:solidFill>
                  <a:srgbClr val="0000FF"/>
                </a:solidFill>
                <a:latin typeface="メイリオ" panose="020B0604030504040204" pitchFamily="50" charset="-128"/>
                <a:ea typeface="メイリオ" panose="020B0604030504040204" pitchFamily="50" charset="-128"/>
              </a:rPr>
              <a:t>分</a:t>
            </a:r>
            <a:r>
              <a:rPr lang="ja-JP" altLang="en-US" sz="1600" cap="none" dirty="0">
                <a:solidFill>
                  <a:srgbClr val="0000FF"/>
                </a:solidFill>
                <a:latin typeface="メイリオ" panose="020B0604030504040204" pitchFamily="50" charset="-128"/>
                <a:ea typeface="メイリオ" panose="020B0604030504040204" pitchFamily="50" charset="-128"/>
              </a:rPr>
              <a:t>・</a:t>
            </a:r>
            <a:r>
              <a:rPr lang="en-US" altLang="ja-JP" sz="1600" cap="none" dirty="0" smtClean="0">
                <a:solidFill>
                  <a:srgbClr val="0000FF"/>
                </a:solidFill>
                <a:latin typeface="メイリオ" panose="020B0604030504040204" pitchFamily="50" charset="-128"/>
                <a:ea typeface="メイリオ" panose="020B0604030504040204" pitchFamily="50" charset="-128"/>
              </a:rPr>
              <a:t>8.6km</a:t>
            </a:r>
          </a:p>
          <a:p>
            <a:pPr algn="l"/>
            <a:r>
              <a:rPr lang="en-US" altLang="ja-JP" sz="1600" cap="none" dirty="0">
                <a:solidFill>
                  <a:srgbClr val="0000FF"/>
                </a:solidFill>
                <a:latin typeface="メイリオ" panose="020B0604030504040204" pitchFamily="50" charset="-128"/>
                <a:ea typeface="メイリオ" panose="020B0604030504040204" pitchFamily="50" charset="-128"/>
              </a:rPr>
              <a:t> </a:t>
            </a:r>
            <a:r>
              <a:rPr lang="en-US" altLang="ja-JP" sz="1600" cap="none" dirty="0" smtClean="0">
                <a:solidFill>
                  <a:srgbClr val="0000FF"/>
                </a:solidFill>
                <a:latin typeface="メイリオ" panose="020B0604030504040204" pitchFamily="50" charset="-128"/>
                <a:ea typeface="メイリオ" panose="020B0604030504040204" pitchFamily="50" charset="-128"/>
              </a:rPr>
              <a:t>         </a:t>
            </a:r>
            <a:r>
              <a:rPr lang="ja-JP" altLang="en-US" sz="1000" cap="none" dirty="0" smtClean="0">
                <a:solidFill>
                  <a:srgbClr val="0000FF"/>
                </a:solidFill>
                <a:latin typeface="メイリオ" panose="020B0604030504040204" pitchFamily="50" charset="-128"/>
                <a:ea typeface="メイリオ" panose="020B0604030504040204" pitchFamily="50" charset="-128"/>
              </a:rPr>
              <a:t>帰り道は第</a:t>
            </a:r>
            <a:r>
              <a:rPr lang="en-US" altLang="ja-JP" sz="1000" cap="none" dirty="0" smtClean="0">
                <a:solidFill>
                  <a:srgbClr val="0000FF"/>
                </a:solidFill>
                <a:latin typeface="メイリオ" panose="020B0604030504040204" pitchFamily="50" charset="-128"/>
                <a:ea typeface="メイリオ" panose="020B0604030504040204" pitchFamily="50" charset="-128"/>
              </a:rPr>
              <a:t>1</a:t>
            </a:r>
            <a:r>
              <a:rPr lang="ja-JP" altLang="en-US" sz="1000" cap="none" dirty="0" smtClean="0">
                <a:solidFill>
                  <a:srgbClr val="0000FF"/>
                </a:solidFill>
                <a:latin typeface="メイリオ" panose="020B0604030504040204" pitchFamily="50" charset="-128"/>
                <a:ea typeface="メイリオ" panose="020B0604030504040204" pitchFamily="50" charset="-128"/>
              </a:rPr>
              <a:t>線堤防から有明海を眺めつつ～</a:t>
            </a:r>
            <a:endParaRPr lang="en-US" altLang="ja-JP" sz="1000" cap="none" dirty="0" smtClean="0">
              <a:solidFill>
                <a:srgbClr val="0000FF"/>
              </a:solidFill>
              <a:latin typeface="メイリオ" panose="020B0604030504040204" pitchFamily="50" charset="-128"/>
              <a:ea typeface="メイリオ" panose="020B0604030504040204" pitchFamily="50" charset="-128"/>
            </a:endParaRPr>
          </a:p>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Goal </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r>
              <a:rPr lang="ja-JP" altLang="en-US" sz="1600" b="1" cap="none" dirty="0">
                <a:solidFill>
                  <a:schemeClr val="tx1"/>
                </a:solidFill>
                <a:latin typeface="メイリオ" panose="020B0604030504040204" pitchFamily="50" charset="-128"/>
                <a:ea typeface="メイリオ" panose="020B0604030504040204" pitchFamily="50" charset="-128"/>
              </a:rPr>
              <a:t>道の駅しろいし</a:t>
            </a:r>
            <a:r>
              <a:rPr lang="en-US" altLang="ja-JP" sz="1600" b="1" cap="none" dirty="0" smtClean="0">
                <a:solidFill>
                  <a:schemeClr val="tx1"/>
                </a:solidFill>
                <a:latin typeface="メイリオ" panose="020B0604030504040204" pitchFamily="50" charset="-128"/>
                <a:ea typeface="メイリオ" panose="020B0604030504040204" pitchFamily="50" charset="-128"/>
              </a:rPr>
              <a:t>』</a:t>
            </a:r>
            <a:endParaRPr kumimoji="1" lang="ja-JP" altLang="en-US" sz="1600" b="1" cap="none" dirty="0">
              <a:solidFill>
                <a:schemeClr val="tx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004" y="7463781"/>
            <a:ext cx="1566733" cy="1180925"/>
          </a:xfrm>
          <a:prstGeom prst="rect">
            <a:avLst/>
          </a:prstGeom>
        </p:spPr>
      </p:pic>
      <p:grpSp>
        <p:nvGrpSpPr>
          <p:cNvPr id="8" name="グループ化 7"/>
          <p:cNvGrpSpPr/>
          <p:nvPr/>
        </p:nvGrpSpPr>
        <p:grpSpPr>
          <a:xfrm>
            <a:off x="6858000" y="0"/>
            <a:ext cx="2177715" cy="1311442"/>
            <a:chOff x="4439653" y="192506"/>
            <a:chExt cx="2177715" cy="1311442"/>
          </a:xfrm>
        </p:grpSpPr>
        <p:sp>
          <p:nvSpPr>
            <p:cNvPr id="6" name="楕円 5"/>
            <p:cNvSpPr/>
            <p:nvPr/>
          </p:nvSpPr>
          <p:spPr>
            <a:xfrm>
              <a:off x="5071310" y="345844"/>
              <a:ext cx="920417" cy="920417"/>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2</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16.6</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sp>
        <p:nvSpPr>
          <p:cNvPr id="9" name="サブタイトル 2"/>
          <p:cNvSpPr txBox="1">
            <a:spLocks/>
          </p:cNvSpPr>
          <p:nvPr/>
        </p:nvSpPr>
        <p:spPr>
          <a:xfrm>
            <a:off x="99670" y="9318987"/>
            <a:ext cx="6337705" cy="7088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kumimoji="1"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9pPr>
          </a:lstStyle>
          <a:p>
            <a:r>
              <a:rPr lang="ja-JP" altLang="en-US" sz="1000" b="1" cap="none" dirty="0" smtClean="0">
                <a:solidFill>
                  <a:schemeClr val="bg1"/>
                </a:solidFill>
                <a:latin typeface="メイリオ" panose="020B0604030504040204" pitchFamily="50" charset="-128"/>
                <a:ea typeface="メイリオ" panose="020B0604030504040204" pitchFamily="50" charset="-128"/>
              </a:rPr>
              <a:t>・歩行者や車両に注意し、交通規則を守って走りましょう。</a:t>
            </a:r>
            <a:endParaRPr lang="en-US" altLang="ja-JP" sz="1000" b="1" cap="none" dirty="0" smtClean="0">
              <a:solidFill>
                <a:schemeClr val="bg1"/>
              </a:solidFill>
              <a:latin typeface="メイリオ" panose="020B0604030504040204" pitchFamily="50" charset="-128"/>
              <a:ea typeface="メイリオ" panose="020B0604030504040204" pitchFamily="50" charset="-128"/>
            </a:endParaRPr>
          </a:p>
          <a:p>
            <a:r>
              <a:rPr lang="ja-JP" altLang="en-US" sz="1000" b="1" cap="none" dirty="0" smtClean="0">
                <a:solidFill>
                  <a:schemeClr val="bg1"/>
                </a:solidFill>
                <a:latin typeface="メイリオ" panose="020B0604030504040204" pitchFamily="50" charset="-128"/>
                <a:ea typeface="メイリオ" panose="020B0604030504040204" pitchFamily="50" charset="-128"/>
              </a:rPr>
              <a:t>・サイクリング中の安全については各自の責任と判断のもとで行ってください。</a:t>
            </a:r>
            <a:endParaRPr lang="en-US" altLang="ja-JP" sz="1000" cap="none" dirty="0" smtClean="0">
              <a:solidFill>
                <a:schemeClr val="bg1"/>
              </a:solidFill>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5053264" y="0"/>
            <a:ext cx="2177715" cy="1311442"/>
            <a:chOff x="4439653" y="192506"/>
            <a:chExt cx="2177715" cy="1311442"/>
          </a:xfrm>
        </p:grpSpPr>
        <p:sp>
          <p:nvSpPr>
            <p:cNvPr id="11" name="楕円 10"/>
            <p:cNvSpPr/>
            <p:nvPr/>
          </p:nvSpPr>
          <p:spPr>
            <a:xfrm>
              <a:off x="4950995" y="241725"/>
              <a:ext cx="1141908" cy="1141908"/>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pPr algn="ctr"/>
              <a:r>
                <a:rPr kumimoji="1" lang="en-US" altLang="ja-JP" b="1" dirty="0">
                  <a:solidFill>
                    <a:srgbClr val="FFFF00"/>
                  </a:solidFill>
                  <a:latin typeface="メイリオ" panose="020B0604030504040204" pitchFamily="50" charset="-128"/>
                  <a:ea typeface="メイリオ" panose="020B0604030504040204" pitchFamily="50" charset="-128"/>
                </a:rPr>
                <a:t>2</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16.</a:t>
              </a:r>
              <a:r>
                <a:rPr kumimoji="1" lang="en-US" altLang="ja-JP" b="1" dirty="0">
                  <a:solidFill>
                    <a:srgbClr val="FFFF00"/>
                  </a:solidFill>
                  <a:latin typeface="メイリオ" panose="020B0604030504040204" pitchFamily="50" charset="-128"/>
                  <a:ea typeface="メイリオ" panose="020B0604030504040204" pitchFamily="50" charset="-128"/>
                </a:rPr>
                <a:t>6</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t="768" r="57194" b="68694"/>
          <a:stretch/>
        </p:blipFill>
        <p:spPr>
          <a:xfrm>
            <a:off x="3585411" y="5510462"/>
            <a:ext cx="2935705" cy="1251285"/>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1679" y="8127401"/>
            <a:ext cx="1074835" cy="1643299"/>
          </a:xfrm>
          <a:prstGeom prst="rect">
            <a:avLst/>
          </a:prstGeom>
        </p:spPr>
      </p:pic>
    </p:spTree>
    <p:extLst>
      <p:ext uri="{BB962C8B-B14F-4D97-AF65-F5344CB8AC3E}">
        <p14:creationId xmlns:p14="http://schemas.microsoft.com/office/powerpoint/2010/main" val="153155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00B0F0"/>
            </a:gs>
            <a:gs pos="60000">
              <a:schemeClr val="bg1"/>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正方形/長方形 5"/>
          <p:cNvSpPr/>
          <p:nvPr/>
        </p:nvSpPr>
        <p:spPr>
          <a:xfrm>
            <a:off x="514350" y="6204033"/>
            <a:ext cx="5829300" cy="216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47940">
            <a:off x="3846508" y="4654424"/>
            <a:ext cx="3022268" cy="2632472"/>
          </a:xfrm>
          <a:prstGeom prst="heart">
            <a:avLst/>
          </a:prstGeom>
          <a:ln>
            <a:noFill/>
          </a:ln>
          <a:effectLst>
            <a:softEdge rad="112500"/>
          </a:effectLst>
        </p:spPr>
      </p:pic>
      <p:sp>
        <p:nvSpPr>
          <p:cNvPr id="2" name="タイトル 1"/>
          <p:cNvSpPr>
            <a:spLocks noGrp="1"/>
          </p:cNvSpPr>
          <p:nvPr>
            <p:ph type="ctrTitle"/>
          </p:nvPr>
        </p:nvSpPr>
        <p:spPr>
          <a:xfrm>
            <a:off x="514350" y="345844"/>
            <a:ext cx="5829300" cy="1362641"/>
          </a:xfrm>
        </p:spPr>
        <p:txBody>
          <a:bodyPr>
            <a:normAutofit/>
          </a:bodyPr>
          <a:lstStyle/>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しろいし</a:t>
            </a:r>
            <a:r>
              <a:rPr kumimoji="1" lang="en-US" altLang="ja-JP" sz="3600" b="1" dirty="0" smtClean="0">
                <a:solidFill>
                  <a:schemeClr val="tx1"/>
                </a:solidFill>
                <a:latin typeface="メイリオ" panose="020B0604030504040204" pitchFamily="50" charset="-128"/>
                <a:ea typeface="メイリオ" panose="020B0604030504040204" pitchFamily="50" charset="-128"/>
              </a:rPr>
              <a:t/>
            </a:r>
            <a:br>
              <a:rPr kumimoji="1" lang="en-US" altLang="ja-JP" sz="3600" b="1" dirty="0" smtClean="0">
                <a:solidFill>
                  <a:schemeClr val="tx1"/>
                </a:solidFill>
                <a:latin typeface="メイリオ" panose="020B0604030504040204" pitchFamily="50" charset="-128"/>
                <a:ea typeface="メイリオ" panose="020B0604030504040204" pitchFamily="50" charset="-128"/>
              </a:rPr>
            </a:br>
            <a:r>
              <a:rPr kumimoji="1" lang="en-US" altLang="ja-JP" sz="3600" b="1" dirty="0" smtClean="0">
                <a:solidFill>
                  <a:schemeClr val="tx1"/>
                </a:solidFill>
                <a:latin typeface="メイリオ" panose="020B0604030504040204" pitchFamily="50" charset="-128"/>
                <a:ea typeface="メイリオ" panose="020B0604030504040204" pitchFamily="50" charset="-128"/>
              </a:rPr>
              <a:t>『cafe</a:t>
            </a:r>
            <a:r>
              <a:rPr kumimoji="1" lang="ja-JP" altLang="en-US" sz="3600" b="1" dirty="0" smtClean="0">
                <a:solidFill>
                  <a:schemeClr val="tx1"/>
                </a:solidFill>
                <a:latin typeface="メイリオ" panose="020B0604030504040204" pitchFamily="50" charset="-128"/>
                <a:ea typeface="メイリオ" panose="020B0604030504040204" pitchFamily="50" charset="-128"/>
              </a:rPr>
              <a:t>巡り</a:t>
            </a:r>
            <a:r>
              <a:rPr kumimoji="1" lang="en-US" altLang="ja-JP" sz="3600" b="1" dirty="0" smtClean="0">
                <a:solidFill>
                  <a:schemeClr val="tx1"/>
                </a:solidFill>
                <a:latin typeface="メイリオ" panose="020B0604030504040204" pitchFamily="50" charset="-128"/>
                <a:ea typeface="メイリオ" panose="020B0604030504040204" pitchFamily="50" charset="-128"/>
              </a:rPr>
              <a:t>』</a:t>
            </a:r>
            <a:r>
              <a:rPr kumimoji="1" lang="ja-JP" altLang="en-US" sz="3600" b="1" dirty="0" smtClean="0">
                <a:solidFill>
                  <a:schemeClr val="tx1"/>
                </a:solidFill>
                <a:latin typeface="メイリオ" panose="020B0604030504040204" pitchFamily="50" charset="-128"/>
                <a:ea typeface="メイリオ" panose="020B0604030504040204" pitchFamily="50" charset="-128"/>
              </a:rPr>
              <a:t>コース</a:t>
            </a:r>
            <a:endParaRPr kumimoji="1" lang="ja-JP" altLang="en-US" sz="3600" b="1" dirty="0">
              <a:solidFill>
                <a:schemeClr val="tx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559468" y="1973742"/>
            <a:ext cx="5784182" cy="7218948"/>
          </a:xfrm>
        </p:spPr>
        <p:txBody>
          <a:bodyPr>
            <a:normAutofit/>
          </a:bodyPr>
          <a:lstStyle/>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Start</a:t>
            </a:r>
            <a:r>
              <a:rPr lang="en-US" altLang="ja-JP" sz="1500" b="1" cap="none" dirty="0" smtClean="0">
                <a:solidFill>
                  <a:srgbClr val="FF0000"/>
                </a:solidFill>
                <a:latin typeface="メイリオ" panose="020B0604030504040204" pitchFamily="50" charset="-128"/>
                <a:ea typeface="メイリオ" panose="020B0604030504040204" pitchFamily="50" charset="-128"/>
              </a:rPr>
              <a:t> </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500" b="1" cap="none" dirty="0" smtClean="0">
                <a:solidFill>
                  <a:schemeClr val="tx1"/>
                </a:solidFill>
                <a:latin typeface="メイリオ" panose="020B0604030504040204" pitchFamily="50" charset="-128"/>
                <a:ea typeface="メイリオ" panose="020B0604030504040204" pitchFamily="50" charset="-128"/>
              </a:rPr>
              <a:t>道の駅しろいし</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p>
          <a:p>
            <a:pPr algn="l">
              <a:lnSpc>
                <a:spcPct val="150000"/>
              </a:lnSpc>
            </a:pPr>
            <a:r>
              <a:rPr lang="ja-JP" altLang="en-US" sz="1500" cap="none" dirty="0" smtClean="0">
                <a:solidFill>
                  <a:srgbClr val="0000FF"/>
                </a:solidFill>
                <a:latin typeface="メイリオ" panose="020B0604030504040204" pitchFamily="50" charset="-128"/>
                <a:ea typeface="メイリオ" panose="020B0604030504040204" pitchFamily="50" charset="-128"/>
              </a:rPr>
              <a:t>　</a:t>
            </a:r>
            <a:r>
              <a:rPr lang="ja-JP" altLang="en-US" sz="1500" cap="none" dirty="0">
                <a:solidFill>
                  <a:srgbClr val="0000FF"/>
                </a:solidFill>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　</a:t>
            </a:r>
            <a:r>
              <a:rPr lang="en-US" altLang="ja-JP" sz="1500" cap="none" dirty="0" smtClean="0">
                <a:solidFill>
                  <a:srgbClr val="0000FF"/>
                </a:solidFill>
                <a:latin typeface="メイリオ" panose="020B0604030504040204" pitchFamily="50" charset="-128"/>
                <a:ea typeface="メイリオ" panose="020B0604030504040204" pitchFamily="50" charset="-128"/>
              </a:rPr>
              <a:t>30</a:t>
            </a:r>
            <a:r>
              <a:rPr lang="ja-JP" altLang="en-US" sz="1500" cap="none" dirty="0" smtClean="0">
                <a:solidFill>
                  <a:srgbClr val="0000FF"/>
                </a:solidFill>
                <a:latin typeface="メイリオ" panose="020B0604030504040204" pitchFamily="50" charset="-128"/>
                <a:ea typeface="メイリオ" panose="020B0604030504040204" pitchFamily="50" charset="-128"/>
              </a:rPr>
              <a:t>分・</a:t>
            </a:r>
            <a:r>
              <a:rPr lang="en-US" altLang="ja-JP" sz="1500" cap="none" dirty="0" smtClean="0">
                <a:solidFill>
                  <a:srgbClr val="0000FF"/>
                </a:solidFill>
                <a:latin typeface="メイリオ" panose="020B0604030504040204" pitchFamily="50" charset="-128"/>
                <a:ea typeface="メイリオ" panose="020B0604030504040204" pitchFamily="50" charset="-128"/>
              </a:rPr>
              <a:t>6km</a:t>
            </a:r>
            <a:endParaRPr lang="en-US" altLang="ja-JP" sz="1500" cap="none" dirty="0">
              <a:solidFill>
                <a:srgbClr val="0000FF"/>
              </a:solidFill>
              <a:latin typeface="メイリオ" panose="020B0604030504040204" pitchFamily="50" charset="-128"/>
              <a:ea typeface="メイリオ" panose="020B0604030504040204" pitchFamily="50" charset="-128"/>
            </a:endParaRPr>
          </a:p>
          <a:p>
            <a:r>
              <a:rPr lang="ja-JP" altLang="en-US" sz="1500" b="1" cap="none" dirty="0" smtClean="0">
                <a:solidFill>
                  <a:schemeClr val="tx1"/>
                </a:solidFill>
                <a:latin typeface="メイリオ" panose="020B0604030504040204" pitchFamily="50" charset="-128"/>
                <a:ea typeface="メイリオ" panose="020B0604030504040204" pitchFamily="50" charset="-128"/>
              </a:rPr>
              <a:t>①</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500" b="1" cap="none" dirty="0" smtClean="0">
                <a:solidFill>
                  <a:schemeClr val="tx1"/>
                </a:solidFill>
                <a:latin typeface="メイリオ" panose="020B0604030504040204" pitchFamily="50" charset="-128"/>
                <a:ea typeface="メイリオ" panose="020B0604030504040204" pitchFamily="50" charset="-128"/>
              </a:rPr>
              <a:t>カフェはるのね</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p>
          <a:p>
            <a:r>
              <a:rPr lang="ja-JP" altLang="en-US" sz="1500" cap="none" dirty="0">
                <a:solidFill>
                  <a:schemeClr val="tx1"/>
                </a:solidFill>
                <a:latin typeface="メイリオ" panose="020B0604030504040204" pitchFamily="50" charset="-128"/>
                <a:ea typeface="メイリオ" panose="020B0604030504040204" pitchFamily="50" charset="-128"/>
              </a:rPr>
              <a:t>　</a:t>
            </a:r>
            <a:r>
              <a:rPr lang="ja-JP" altLang="en-US" sz="1500" cap="none" dirty="0" smtClean="0">
                <a:solidFill>
                  <a:schemeClr val="tx1"/>
                </a:solidFill>
                <a:latin typeface="メイリオ" panose="020B0604030504040204" pitchFamily="50" charset="-128"/>
                <a:ea typeface="メイリオ" panose="020B0604030504040204" pitchFamily="50" charset="-128"/>
              </a:rPr>
              <a:t>　</a:t>
            </a:r>
            <a:r>
              <a:rPr lang="ja-JP" altLang="en-US" sz="1200" cap="none" dirty="0" smtClean="0">
                <a:solidFill>
                  <a:schemeClr val="tx1"/>
                </a:solidFill>
                <a:latin typeface="メイリオ" panose="020B0604030504040204" pitchFamily="50" charset="-128"/>
                <a:ea typeface="メイリオ" panose="020B0604030504040204" pitchFamily="50" charset="-128"/>
              </a:rPr>
              <a:t>隠れ家風カフェ　</a:t>
            </a:r>
            <a:endParaRPr lang="en-US" altLang="ja-JP" sz="1200" cap="none" dirty="0" smtClean="0">
              <a:solidFill>
                <a:schemeClr val="tx1"/>
              </a:solidFill>
              <a:latin typeface="メイリオ" panose="020B0604030504040204" pitchFamily="50" charset="-128"/>
              <a:ea typeface="メイリオ" panose="020B0604030504040204" pitchFamily="50" charset="-128"/>
            </a:endParaRPr>
          </a:p>
          <a:p>
            <a:pPr algn="l">
              <a:lnSpc>
                <a:spcPct val="50000"/>
              </a:lnSpc>
            </a:pPr>
            <a:r>
              <a:rPr kumimoji="1" lang="ja-JP" altLang="en-US" sz="1200" cap="none" dirty="0" smtClean="0">
                <a:solidFill>
                  <a:schemeClr val="tx1"/>
                </a:solidFill>
                <a:latin typeface="メイリオ" panose="020B0604030504040204" pitchFamily="50" charset="-128"/>
                <a:ea typeface="メイリオ" panose="020B0604030504040204" pitchFamily="50" charset="-128"/>
              </a:rPr>
              <a:t>　　 地元食材を使ったランチがオススメ！</a:t>
            </a:r>
            <a:endParaRPr kumimoji="1" lang="en-US" altLang="ja-JP" sz="1200" cap="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500" cap="none" dirty="0" smtClean="0">
                <a:latin typeface="メイリオ" panose="020B0604030504040204" pitchFamily="50" charset="-128"/>
                <a:ea typeface="メイリオ" panose="020B0604030504040204" pitchFamily="50" charset="-128"/>
              </a:rPr>
              <a:t>　</a:t>
            </a:r>
            <a:r>
              <a:rPr kumimoji="1" lang="ja-JP" altLang="en-US" sz="1500" cap="none" dirty="0">
                <a:solidFill>
                  <a:srgbClr val="0000FF"/>
                </a:solidFill>
                <a:latin typeface="メイリオ" panose="020B0604030504040204" pitchFamily="50" charset="-128"/>
                <a:ea typeface="メイリオ" panose="020B0604030504040204" pitchFamily="50" charset="-128"/>
              </a:rPr>
              <a:t>　</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a:t>
            </a:r>
            <a:r>
              <a:rPr lang="en-US" altLang="ja-JP" sz="1500" cap="none" dirty="0" smtClean="0">
                <a:solidFill>
                  <a:srgbClr val="0000FF"/>
                </a:solidFill>
                <a:latin typeface="メイリオ" panose="020B0604030504040204" pitchFamily="50" charset="-128"/>
                <a:ea typeface="メイリオ" panose="020B0604030504040204" pitchFamily="50" charset="-128"/>
              </a:rPr>
              <a:t>5</a:t>
            </a:r>
            <a:r>
              <a:rPr lang="ja-JP" altLang="en-US" sz="1500" cap="none" dirty="0" smtClean="0">
                <a:solidFill>
                  <a:srgbClr val="0000FF"/>
                </a:solidFill>
                <a:latin typeface="メイリオ" panose="020B0604030504040204" pitchFamily="50" charset="-128"/>
                <a:ea typeface="メイリオ" panose="020B0604030504040204" pitchFamily="50" charset="-128"/>
              </a:rPr>
              <a:t>分</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500" cap="none" dirty="0" smtClean="0">
                <a:solidFill>
                  <a:srgbClr val="0000FF"/>
                </a:solidFill>
                <a:latin typeface="メイリオ" panose="020B0604030504040204" pitchFamily="50" charset="-128"/>
                <a:ea typeface="メイリオ" panose="020B0604030504040204" pitchFamily="50" charset="-128"/>
              </a:rPr>
              <a:t>0.3km</a:t>
            </a:r>
          </a:p>
          <a:p>
            <a:pPr>
              <a:lnSpc>
                <a:spcPct val="50000"/>
              </a:lnSpc>
            </a:pPr>
            <a:r>
              <a:rPr lang="ja-JP" altLang="en-US" sz="1500" b="1" cap="none" dirty="0">
                <a:solidFill>
                  <a:schemeClr val="tx1"/>
                </a:solidFill>
                <a:latin typeface="メイリオ" panose="020B0604030504040204" pitchFamily="50" charset="-128"/>
                <a:ea typeface="メイリオ" panose="020B0604030504040204" pitchFamily="50" charset="-128"/>
              </a:rPr>
              <a:t>②</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1500" b="1" cap="none" dirty="0" smtClean="0">
                <a:solidFill>
                  <a:schemeClr val="tx1"/>
                </a:solidFill>
                <a:latin typeface="メイリオ" panose="020B0604030504040204" pitchFamily="50" charset="-128"/>
                <a:ea typeface="メイリオ" panose="020B0604030504040204" pitchFamily="50" charset="-128"/>
              </a:rPr>
              <a:t>ヒワタシ商店</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800" b="1" cap="none" dirty="0">
                <a:solidFill>
                  <a:schemeClr val="tx1"/>
                </a:solidFill>
                <a:latin typeface="メイリオ" panose="020B0604030504040204" pitchFamily="50" charset="-128"/>
                <a:ea typeface="メイリオ" panose="020B0604030504040204" pitchFamily="50" charset="-128"/>
              </a:rPr>
              <a:t>（営業</a:t>
            </a:r>
            <a:r>
              <a:rPr lang="ja-JP" altLang="en-US" sz="800" b="1" cap="none" dirty="0" smtClean="0">
                <a:solidFill>
                  <a:schemeClr val="tx1"/>
                </a:solidFill>
                <a:latin typeface="メイリオ" panose="020B0604030504040204" pitchFamily="50" charset="-128"/>
                <a:ea typeface="メイリオ" panose="020B0604030504040204" pitchFamily="50" charset="-128"/>
              </a:rPr>
              <a:t>時間</a:t>
            </a:r>
            <a:r>
              <a:rPr lang="en-US" altLang="ja-JP" sz="800" b="1" cap="none" dirty="0" smtClean="0">
                <a:solidFill>
                  <a:schemeClr val="tx1"/>
                </a:solidFill>
                <a:latin typeface="メイリオ" panose="020B0604030504040204" pitchFamily="50" charset="-128"/>
                <a:ea typeface="メイリオ" panose="020B0604030504040204" pitchFamily="50" charset="-128"/>
              </a:rPr>
              <a:t>10:00</a:t>
            </a:r>
            <a:r>
              <a:rPr lang="ja-JP" altLang="en-US" sz="800" b="1" cap="none" dirty="0" smtClean="0">
                <a:solidFill>
                  <a:schemeClr val="tx1"/>
                </a:solidFill>
                <a:latin typeface="メイリオ" panose="020B0604030504040204" pitchFamily="50" charset="-128"/>
                <a:ea typeface="メイリオ" panose="020B0604030504040204" pitchFamily="50" charset="-128"/>
              </a:rPr>
              <a:t>～</a:t>
            </a:r>
            <a:r>
              <a:rPr lang="en-US" altLang="ja-JP" sz="800" b="1" cap="none" dirty="0" smtClean="0">
                <a:solidFill>
                  <a:schemeClr val="tx1"/>
                </a:solidFill>
                <a:latin typeface="メイリオ" panose="020B0604030504040204" pitchFamily="50" charset="-128"/>
                <a:ea typeface="メイリオ" panose="020B0604030504040204" pitchFamily="50" charset="-128"/>
              </a:rPr>
              <a:t>18:00</a:t>
            </a:r>
            <a:r>
              <a:rPr lang="ja-JP" altLang="en-US" sz="800" b="1" cap="none" dirty="0" err="1" smtClean="0">
                <a:solidFill>
                  <a:schemeClr val="tx1"/>
                </a:solidFill>
                <a:latin typeface="メイリオ" panose="020B0604030504040204" pitchFamily="50" charset="-128"/>
                <a:ea typeface="メイリオ" panose="020B0604030504040204" pitchFamily="50" charset="-128"/>
              </a:rPr>
              <a:t>、</a:t>
            </a:r>
            <a:r>
              <a:rPr lang="ja-JP" altLang="en-US" sz="800" b="1" cap="none" dirty="0">
                <a:solidFill>
                  <a:schemeClr val="tx1"/>
                </a:solidFill>
                <a:latin typeface="メイリオ" panose="020B0604030504040204" pitchFamily="50" charset="-128"/>
                <a:ea typeface="メイリオ" panose="020B0604030504040204" pitchFamily="50" charset="-128"/>
              </a:rPr>
              <a:t>店休日：水</a:t>
            </a:r>
            <a:r>
              <a:rPr lang="ja-JP" altLang="en-US" sz="800" b="1" cap="none" dirty="0" smtClean="0">
                <a:solidFill>
                  <a:schemeClr val="tx1"/>
                </a:solidFill>
                <a:latin typeface="メイリオ" panose="020B0604030504040204" pitchFamily="50" charset="-128"/>
                <a:ea typeface="メイリオ" panose="020B0604030504040204" pitchFamily="50" charset="-128"/>
              </a:rPr>
              <a:t>、</a:t>
            </a:r>
            <a:r>
              <a:rPr lang="ja-JP" altLang="en-US" sz="800" b="1" cap="none" dirty="0">
                <a:solidFill>
                  <a:schemeClr val="tx1"/>
                </a:solidFill>
                <a:latin typeface="メイリオ" panose="020B0604030504040204" pitchFamily="50" charset="-128"/>
                <a:ea typeface="メイリオ" panose="020B0604030504040204" pitchFamily="50" charset="-128"/>
              </a:rPr>
              <a:t>日</a:t>
            </a:r>
            <a:r>
              <a:rPr lang="ja-JP" altLang="en-US" sz="800" b="1" cap="none" dirty="0" smtClean="0">
                <a:solidFill>
                  <a:schemeClr val="tx1"/>
                </a:solidFill>
                <a:latin typeface="メイリオ" panose="020B0604030504040204" pitchFamily="50" charset="-128"/>
                <a:ea typeface="メイリオ" panose="020B0604030504040204" pitchFamily="50" charset="-128"/>
              </a:rPr>
              <a:t>）</a:t>
            </a:r>
            <a:endParaRPr lang="en-US" altLang="ja-JP" sz="800" b="1" cap="none" dirty="0">
              <a:solidFill>
                <a:schemeClr val="tx1"/>
              </a:solidFill>
              <a:latin typeface="メイリオ" panose="020B0604030504040204" pitchFamily="50" charset="-128"/>
              <a:ea typeface="メイリオ" panose="020B0604030504040204" pitchFamily="50" charset="-128"/>
            </a:endParaRPr>
          </a:p>
          <a:p>
            <a:pPr algn="l">
              <a:lnSpc>
                <a:spcPct val="50000"/>
              </a:lnSpc>
            </a:pPr>
            <a:r>
              <a:rPr kumimoji="1" lang="ja-JP" altLang="en-US" sz="1500" cap="none" dirty="0">
                <a:solidFill>
                  <a:schemeClr val="tx1"/>
                </a:solidFill>
                <a:latin typeface="メイリオ" panose="020B0604030504040204" pitchFamily="50" charset="-128"/>
                <a:ea typeface="メイリオ" panose="020B0604030504040204" pitchFamily="50" charset="-128"/>
              </a:rPr>
              <a:t>　</a:t>
            </a:r>
            <a:r>
              <a:rPr kumimoji="1" lang="ja-JP" altLang="en-US" sz="1500" cap="none" dirty="0" smtClean="0">
                <a:solidFill>
                  <a:schemeClr val="tx1"/>
                </a:solidFill>
                <a:latin typeface="メイリオ" panose="020B0604030504040204" pitchFamily="50" charset="-128"/>
                <a:ea typeface="メイリオ" panose="020B0604030504040204" pitchFamily="50" charset="-128"/>
              </a:rPr>
              <a:t>　</a:t>
            </a:r>
            <a:r>
              <a:rPr kumimoji="1" lang="ja-JP" altLang="en-US" sz="1200" cap="none" dirty="0" smtClean="0">
                <a:solidFill>
                  <a:schemeClr val="tx1"/>
                </a:solidFill>
                <a:latin typeface="メイリオ" panose="020B0604030504040204" pitchFamily="50" charset="-128"/>
                <a:ea typeface="メイリオ" panose="020B0604030504040204" pitchFamily="50" charset="-128"/>
              </a:rPr>
              <a:t>天然素材の服・小物を取り扱うこだわりの雑貨屋さん。</a:t>
            </a:r>
            <a:endParaRPr kumimoji="1" lang="en-US" altLang="ja-JP" sz="1200" cap="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500" cap="none" dirty="0">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　 </a:t>
            </a:r>
            <a:r>
              <a:rPr lang="en-US" altLang="ja-JP" sz="1500" cap="none" dirty="0" smtClean="0">
                <a:solidFill>
                  <a:srgbClr val="0000FF"/>
                </a:solidFill>
                <a:latin typeface="メイリオ" panose="020B0604030504040204" pitchFamily="50" charset="-128"/>
                <a:ea typeface="メイリオ" panose="020B0604030504040204" pitchFamily="50" charset="-128"/>
              </a:rPr>
              <a:t>5</a:t>
            </a:r>
            <a:r>
              <a:rPr lang="ja-JP" altLang="en-US" sz="1500" cap="none" dirty="0" smtClean="0">
                <a:solidFill>
                  <a:srgbClr val="0000FF"/>
                </a:solidFill>
                <a:latin typeface="メイリオ" panose="020B0604030504040204" pitchFamily="50" charset="-128"/>
                <a:ea typeface="メイリオ" panose="020B0604030504040204" pitchFamily="50" charset="-128"/>
              </a:rPr>
              <a:t>分・</a:t>
            </a:r>
            <a:r>
              <a:rPr lang="en-US" altLang="ja-JP" sz="1500" cap="none" dirty="0" smtClean="0">
                <a:solidFill>
                  <a:srgbClr val="0000FF"/>
                </a:solidFill>
                <a:latin typeface="メイリオ" panose="020B0604030504040204" pitchFamily="50" charset="-128"/>
                <a:ea typeface="メイリオ" panose="020B0604030504040204" pitchFamily="50" charset="-128"/>
              </a:rPr>
              <a:t>0.8km</a:t>
            </a:r>
            <a:endParaRPr kumimoji="1" lang="en-US" altLang="ja-JP" sz="1500" cap="none" dirty="0" smtClean="0">
              <a:solidFill>
                <a:srgbClr val="0000FF"/>
              </a:solidFill>
              <a:latin typeface="メイリオ" panose="020B0604030504040204" pitchFamily="50" charset="-128"/>
              <a:ea typeface="メイリオ" panose="020B0604030504040204" pitchFamily="50" charset="-128"/>
            </a:endParaRPr>
          </a:p>
          <a:p>
            <a:r>
              <a:rPr lang="ja-JP" altLang="en-US" sz="1500" b="1" cap="none" dirty="0">
                <a:solidFill>
                  <a:schemeClr val="tx1"/>
                </a:solidFill>
                <a:latin typeface="メイリオ" panose="020B0604030504040204" pitchFamily="50" charset="-128"/>
                <a:ea typeface="メイリオ" panose="020B0604030504040204" pitchFamily="50" charset="-128"/>
              </a:rPr>
              <a:t>③</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1500" b="1" cap="none" dirty="0">
                <a:solidFill>
                  <a:schemeClr val="tx1"/>
                </a:solidFill>
                <a:latin typeface="メイリオ" panose="020B0604030504040204" pitchFamily="50" charset="-128"/>
                <a:ea typeface="メイリオ" panose="020B0604030504040204" pitchFamily="50" charset="-128"/>
              </a:rPr>
              <a:t>スイーツ かりん亭</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800" b="1" cap="none" dirty="0" smtClean="0">
                <a:solidFill>
                  <a:schemeClr val="tx1"/>
                </a:solidFill>
                <a:latin typeface="メイリオ" panose="020B0604030504040204" pitchFamily="50" charset="-128"/>
                <a:ea typeface="メイリオ" panose="020B0604030504040204" pitchFamily="50" charset="-128"/>
              </a:rPr>
              <a:t>（営業時間</a:t>
            </a:r>
            <a:r>
              <a:rPr lang="en-US" altLang="ja-JP" sz="800" b="1" cap="none" dirty="0" smtClean="0">
                <a:solidFill>
                  <a:schemeClr val="tx1"/>
                </a:solidFill>
                <a:latin typeface="メイリオ" panose="020B0604030504040204" pitchFamily="50" charset="-128"/>
                <a:ea typeface="メイリオ" panose="020B0604030504040204" pitchFamily="50" charset="-128"/>
              </a:rPr>
              <a:t>9:30</a:t>
            </a:r>
            <a:r>
              <a:rPr lang="ja-JP" altLang="en-US" sz="800" b="1" cap="none" dirty="0" smtClean="0">
                <a:solidFill>
                  <a:schemeClr val="tx1"/>
                </a:solidFill>
                <a:latin typeface="メイリオ" panose="020B0604030504040204" pitchFamily="50" charset="-128"/>
                <a:ea typeface="メイリオ" panose="020B0604030504040204" pitchFamily="50" charset="-128"/>
              </a:rPr>
              <a:t>～</a:t>
            </a:r>
            <a:r>
              <a:rPr lang="en-US" altLang="ja-JP" sz="800" b="1" cap="none" dirty="0" smtClean="0">
                <a:solidFill>
                  <a:schemeClr val="bg1"/>
                </a:solidFill>
                <a:latin typeface="メイリオ" panose="020B0604030504040204" pitchFamily="50" charset="-128"/>
                <a:ea typeface="メイリオ" panose="020B0604030504040204" pitchFamily="50" charset="-128"/>
              </a:rPr>
              <a:t>19</a:t>
            </a:r>
            <a:r>
              <a:rPr lang="ja-JP" altLang="en-US" sz="800" b="1" cap="none" dirty="0" smtClean="0">
                <a:solidFill>
                  <a:schemeClr val="bg1"/>
                </a:solidFill>
                <a:latin typeface="メイリオ" panose="020B0604030504040204" pitchFamily="50" charset="-128"/>
                <a:ea typeface="メイリオ" panose="020B0604030504040204" pitchFamily="50" charset="-128"/>
              </a:rPr>
              <a:t>：</a:t>
            </a:r>
            <a:r>
              <a:rPr lang="en-US" altLang="ja-JP" sz="800" b="1" cap="none" dirty="0" smtClean="0">
                <a:solidFill>
                  <a:schemeClr val="bg1"/>
                </a:solidFill>
                <a:latin typeface="メイリオ" panose="020B0604030504040204" pitchFamily="50" charset="-128"/>
                <a:ea typeface="メイリオ" panose="020B0604030504040204" pitchFamily="50" charset="-128"/>
              </a:rPr>
              <a:t>00</a:t>
            </a:r>
            <a:r>
              <a:rPr lang="ja-JP" altLang="en-US" sz="800" b="1" cap="none" dirty="0" err="1" smtClean="0">
                <a:solidFill>
                  <a:schemeClr val="bg1"/>
                </a:solidFill>
                <a:latin typeface="メイリオ" panose="020B0604030504040204" pitchFamily="50" charset="-128"/>
                <a:ea typeface="メイリオ" panose="020B0604030504040204" pitchFamily="50" charset="-128"/>
              </a:rPr>
              <a:t>、</a:t>
            </a:r>
            <a:r>
              <a:rPr lang="ja-JP" altLang="en-US" sz="800" b="1" cap="none" dirty="0" smtClean="0">
                <a:solidFill>
                  <a:schemeClr val="bg1"/>
                </a:solidFill>
                <a:latin typeface="メイリオ" panose="020B0604030504040204" pitchFamily="50" charset="-128"/>
                <a:ea typeface="メイリオ" panose="020B0604030504040204" pitchFamily="50" charset="-128"/>
              </a:rPr>
              <a:t>店休日：月）</a:t>
            </a:r>
            <a:endParaRPr lang="en-US" altLang="ja-JP" sz="1500" b="1" cap="none" dirty="0">
              <a:solidFill>
                <a:schemeClr val="bg1"/>
              </a:solidFill>
              <a:latin typeface="メイリオ" panose="020B0604030504040204" pitchFamily="50" charset="-128"/>
              <a:ea typeface="メイリオ" panose="020B0604030504040204" pitchFamily="50" charset="-128"/>
            </a:endParaRPr>
          </a:p>
          <a:p>
            <a:pPr>
              <a:lnSpc>
                <a:spcPct val="50000"/>
              </a:lnSpc>
            </a:pPr>
            <a:r>
              <a:rPr lang="ja-JP" altLang="en-US" sz="1500" cap="none" dirty="0">
                <a:solidFill>
                  <a:schemeClr val="tx1"/>
                </a:solidFill>
                <a:latin typeface="メイリオ" panose="020B0604030504040204" pitchFamily="50" charset="-128"/>
                <a:ea typeface="メイリオ" panose="020B0604030504040204" pitchFamily="50" charset="-128"/>
              </a:rPr>
              <a:t>　　</a:t>
            </a:r>
            <a:r>
              <a:rPr lang="ja-JP" altLang="en-US" sz="1200" cap="none" dirty="0">
                <a:solidFill>
                  <a:schemeClr val="tx1"/>
                </a:solidFill>
                <a:latin typeface="メイリオ" panose="020B0604030504040204" pitchFamily="50" charset="-128"/>
                <a:ea typeface="メイリオ" panose="020B0604030504040204" pitchFamily="50" charset="-128"/>
              </a:rPr>
              <a:t>なんとスイーツ</a:t>
            </a:r>
            <a:r>
              <a:rPr lang="en-US" altLang="ja-JP" sz="1200" cap="none" dirty="0">
                <a:solidFill>
                  <a:schemeClr val="tx1"/>
                </a:solidFill>
                <a:latin typeface="メイリオ" panose="020B0604030504040204" pitchFamily="50" charset="-128"/>
                <a:ea typeface="メイリオ" panose="020B0604030504040204" pitchFamily="50" charset="-128"/>
              </a:rPr>
              <a:t>60</a:t>
            </a:r>
            <a:r>
              <a:rPr lang="ja-JP" altLang="en-US" sz="1200" cap="none" dirty="0">
                <a:solidFill>
                  <a:schemeClr val="tx1"/>
                </a:solidFill>
                <a:latin typeface="メイリオ" panose="020B0604030504040204" pitchFamily="50" charset="-128"/>
                <a:ea typeface="メイリオ" panose="020B0604030504040204" pitchFamily="50" charset="-128"/>
              </a:rPr>
              <a:t>種類</a:t>
            </a:r>
            <a:r>
              <a:rPr lang="ja-JP" altLang="en-US" sz="1200" cap="none" dirty="0" smtClean="0">
                <a:solidFill>
                  <a:schemeClr val="tx1"/>
                </a:solidFill>
                <a:latin typeface="メイリオ" panose="020B0604030504040204" pitchFamily="50" charset="-128"/>
                <a:ea typeface="メイリオ" panose="020B0604030504040204" pitchFamily="50" charset="-128"/>
              </a:rPr>
              <a:t>！</a:t>
            </a:r>
            <a:endParaRPr lang="en-US" altLang="ja-JP" sz="1200" cap="none" dirty="0">
              <a:solidFill>
                <a:schemeClr val="tx1"/>
              </a:solidFill>
              <a:latin typeface="メイリオ" panose="020B0604030504040204" pitchFamily="50" charset="-128"/>
              <a:ea typeface="メイリオ" panose="020B0604030504040204" pitchFamily="50" charset="-128"/>
            </a:endParaRPr>
          </a:p>
          <a:p>
            <a:pPr algn="l">
              <a:lnSpc>
                <a:spcPct val="50000"/>
              </a:lnSpc>
            </a:pPr>
            <a:r>
              <a:rPr lang="ja-JP" altLang="en-US" sz="1200" cap="none" dirty="0">
                <a:solidFill>
                  <a:schemeClr val="tx1"/>
                </a:solidFill>
                <a:latin typeface="メイリオ" panose="020B0604030504040204" pitchFamily="50" charset="-128"/>
                <a:ea typeface="メイリオ" panose="020B0604030504040204" pitchFamily="50" charset="-128"/>
              </a:rPr>
              <a:t>　　</a:t>
            </a:r>
            <a:r>
              <a:rPr lang="ja-JP" altLang="en-US" sz="1200" cap="none" dirty="0" smtClean="0">
                <a:solidFill>
                  <a:schemeClr val="tx1"/>
                </a:solidFill>
                <a:latin typeface="メイリオ" panose="020B0604030504040204" pitchFamily="50" charset="-128"/>
                <a:ea typeface="メイリオ" panose="020B0604030504040204" pitchFamily="50" charset="-128"/>
              </a:rPr>
              <a:t> 洗練</a:t>
            </a:r>
            <a:r>
              <a:rPr lang="ja-JP" altLang="en-US" sz="1200" cap="none" dirty="0">
                <a:solidFill>
                  <a:schemeClr val="tx1"/>
                </a:solidFill>
                <a:latin typeface="メイリオ" panose="020B0604030504040204" pitchFamily="50" charset="-128"/>
                <a:ea typeface="メイリオ" panose="020B0604030504040204" pitchFamily="50" charset="-128"/>
              </a:rPr>
              <a:t>された店内で至福のひととき</a:t>
            </a:r>
            <a:r>
              <a:rPr lang="ja-JP" altLang="en-US" sz="1200" cap="none" dirty="0" smtClean="0">
                <a:solidFill>
                  <a:schemeClr val="tx1"/>
                </a:solidFill>
                <a:latin typeface="メイリオ" panose="020B0604030504040204" pitchFamily="50" charset="-128"/>
                <a:ea typeface="メイリオ" panose="020B0604030504040204" pitchFamily="50" charset="-128"/>
              </a:rPr>
              <a:t>を～</a:t>
            </a:r>
            <a:endParaRPr lang="en-US" altLang="ja-JP" sz="1200" cap="none" dirty="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500" cap="none" dirty="0" smtClean="0">
                <a:latin typeface="メイリオ" panose="020B0604030504040204" pitchFamily="50" charset="-128"/>
                <a:ea typeface="メイリオ" panose="020B0604030504040204" pitchFamily="50" charset="-128"/>
              </a:rPr>
              <a:t>　　</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a:t>
            </a:r>
            <a:r>
              <a:rPr lang="en-US" altLang="ja-JP" sz="1500" cap="none" dirty="0" smtClean="0">
                <a:solidFill>
                  <a:srgbClr val="0000FF"/>
                </a:solidFill>
                <a:latin typeface="メイリオ" panose="020B0604030504040204" pitchFamily="50" charset="-128"/>
                <a:ea typeface="メイリオ" panose="020B0604030504040204" pitchFamily="50" charset="-128"/>
              </a:rPr>
              <a:t>20</a:t>
            </a:r>
            <a:r>
              <a:rPr lang="ja-JP" altLang="en-US" sz="1500" cap="none" dirty="0">
                <a:solidFill>
                  <a:srgbClr val="0000FF"/>
                </a:solidFill>
                <a:latin typeface="メイリオ" panose="020B0604030504040204" pitchFamily="50" charset="-128"/>
                <a:ea typeface="メイリオ" panose="020B0604030504040204" pitchFamily="50" charset="-128"/>
              </a:rPr>
              <a:t>分</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500" cap="none" dirty="0" smtClean="0">
                <a:solidFill>
                  <a:srgbClr val="0000FF"/>
                </a:solidFill>
                <a:latin typeface="メイリオ" panose="020B0604030504040204" pitchFamily="50" charset="-128"/>
                <a:ea typeface="メイリオ" panose="020B0604030504040204" pitchFamily="50" charset="-128"/>
              </a:rPr>
              <a:t>5km</a:t>
            </a:r>
          </a:p>
          <a:p>
            <a:pPr algn="l"/>
            <a:r>
              <a:rPr lang="ja-JP" altLang="en-US" sz="1500" b="1" cap="none" dirty="0">
                <a:solidFill>
                  <a:schemeClr val="tx1"/>
                </a:solidFill>
                <a:latin typeface="メイリオ" panose="020B0604030504040204" pitchFamily="50" charset="-128"/>
                <a:ea typeface="メイリオ" panose="020B0604030504040204" pitchFamily="50" charset="-128"/>
              </a:rPr>
              <a:t>④</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r>
              <a:rPr kumimoji="1" lang="ja-JP" altLang="en-US" sz="1500" b="1" cap="none" dirty="0" smtClean="0">
                <a:solidFill>
                  <a:schemeClr val="tx1"/>
                </a:solidFill>
                <a:latin typeface="メイリオ" panose="020B0604030504040204" pitchFamily="50" charset="-128"/>
                <a:ea typeface="メイリオ" panose="020B0604030504040204" pitchFamily="50" charset="-128"/>
              </a:rPr>
              <a:t>福富神社</a:t>
            </a:r>
            <a:r>
              <a:rPr kumimoji="1" lang="en-US" altLang="ja-JP" sz="1500" b="1" cap="none" dirty="0" smtClean="0">
                <a:solidFill>
                  <a:schemeClr val="tx1"/>
                </a:solidFill>
                <a:latin typeface="メイリオ" panose="020B0604030504040204" pitchFamily="50" charset="-128"/>
                <a:ea typeface="メイリオ" panose="020B0604030504040204" pitchFamily="50" charset="-128"/>
              </a:rPr>
              <a:t>』</a:t>
            </a:r>
          </a:p>
          <a:p>
            <a:pPr algn="l">
              <a:lnSpc>
                <a:spcPct val="50000"/>
              </a:lnSpc>
            </a:pPr>
            <a:r>
              <a:rPr lang="ja-JP" altLang="en-US" sz="1500" cap="none" dirty="0">
                <a:solidFill>
                  <a:schemeClr val="tx1"/>
                </a:solidFill>
                <a:latin typeface="メイリオ" panose="020B0604030504040204" pitchFamily="50" charset="-128"/>
                <a:ea typeface="メイリオ" panose="020B0604030504040204" pitchFamily="50" charset="-128"/>
              </a:rPr>
              <a:t>　</a:t>
            </a:r>
            <a:r>
              <a:rPr lang="ja-JP" altLang="en-US" sz="1500" cap="none" dirty="0" smtClean="0">
                <a:solidFill>
                  <a:schemeClr val="tx1"/>
                </a:solidFill>
                <a:latin typeface="メイリオ" panose="020B0604030504040204" pitchFamily="50" charset="-128"/>
                <a:ea typeface="メイリオ" panose="020B0604030504040204" pitchFamily="50" charset="-128"/>
              </a:rPr>
              <a:t>　</a:t>
            </a:r>
            <a:r>
              <a:rPr lang="ja-JP" altLang="en-US" sz="1200" cap="none" dirty="0">
                <a:solidFill>
                  <a:schemeClr val="tx1"/>
                </a:solidFill>
                <a:latin typeface="メイリオ" panose="020B0604030504040204" pitchFamily="50" charset="-128"/>
                <a:ea typeface="メイリオ" panose="020B0604030504040204" pitchFamily="50" charset="-128"/>
              </a:rPr>
              <a:t>「</a:t>
            </a:r>
            <a:r>
              <a:rPr lang="ja-JP" altLang="en-US" sz="1200" cap="none" dirty="0" smtClean="0">
                <a:solidFill>
                  <a:schemeClr val="tx1"/>
                </a:solidFill>
                <a:latin typeface="メイリオ" panose="020B0604030504040204" pitchFamily="50" charset="-128"/>
                <a:ea typeface="メイリオ" panose="020B0604030504040204" pitchFamily="50" charset="-128"/>
              </a:rPr>
              <a:t>福」と「富」の文字から幸運を授かろうと、</a:t>
            </a:r>
            <a:endParaRPr lang="en-US" altLang="ja-JP" sz="1200" cap="none" dirty="0" smtClean="0">
              <a:solidFill>
                <a:schemeClr val="tx1"/>
              </a:solidFill>
              <a:latin typeface="メイリオ" panose="020B0604030504040204" pitchFamily="50" charset="-128"/>
              <a:ea typeface="メイリオ" panose="020B0604030504040204" pitchFamily="50" charset="-128"/>
            </a:endParaRPr>
          </a:p>
          <a:p>
            <a:pPr algn="l">
              <a:lnSpc>
                <a:spcPct val="50000"/>
              </a:lnSpc>
            </a:pPr>
            <a:r>
              <a:rPr lang="ja-JP" altLang="en-US" sz="1200" cap="none" dirty="0">
                <a:solidFill>
                  <a:schemeClr val="tx1"/>
                </a:solidFill>
                <a:latin typeface="メイリオ" panose="020B0604030504040204" pitchFamily="50" charset="-128"/>
                <a:ea typeface="メイリオ" panose="020B0604030504040204" pitchFamily="50" charset="-128"/>
              </a:rPr>
              <a:t>　</a:t>
            </a:r>
            <a:r>
              <a:rPr lang="ja-JP" altLang="en-US" sz="1200" cap="none" dirty="0" smtClean="0">
                <a:solidFill>
                  <a:schemeClr val="tx1"/>
                </a:solidFill>
                <a:latin typeface="メイリオ" panose="020B0604030504040204" pitchFamily="50" charset="-128"/>
                <a:ea typeface="メイリオ" panose="020B0604030504040204" pitchFamily="50" charset="-128"/>
              </a:rPr>
              <a:t>　  宝くじ当選祈願などに町外からも参拝にこられます。</a:t>
            </a:r>
            <a:endParaRPr lang="en-US" altLang="ja-JP" sz="1200" cap="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sz="1500" cap="none" dirty="0">
                <a:latin typeface="メイリオ" panose="020B0604030504040204" pitchFamily="50" charset="-128"/>
                <a:ea typeface="メイリオ" panose="020B0604030504040204" pitchFamily="50" charset="-128"/>
              </a:rPr>
              <a:t>　</a:t>
            </a:r>
            <a:r>
              <a:rPr kumimoji="1" lang="ja-JP" altLang="en-US" sz="1500" cap="none" dirty="0" smtClean="0">
                <a:latin typeface="メイリオ" panose="020B0604030504040204" pitchFamily="50" charset="-128"/>
                <a:ea typeface="メイリオ" panose="020B0604030504040204" pitchFamily="50" charset="-128"/>
              </a:rPr>
              <a:t>　</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a:t>
            </a:r>
            <a:r>
              <a:rPr lang="en-US" altLang="ja-JP" sz="1500" cap="none" dirty="0" smtClean="0">
                <a:solidFill>
                  <a:srgbClr val="0000FF"/>
                </a:solidFill>
                <a:latin typeface="メイリオ" panose="020B0604030504040204" pitchFamily="50" charset="-128"/>
                <a:ea typeface="メイリオ" panose="020B0604030504040204" pitchFamily="50" charset="-128"/>
              </a:rPr>
              <a:t>15</a:t>
            </a:r>
            <a:r>
              <a:rPr lang="ja-JP" altLang="en-US" sz="1500" cap="none" dirty="0">
                <a:solidFill>
                  <a:srgbClr val="0000FF"/>
                </a:solidFill>
                <a:latin typeface="メイリオ" panose="020B0604030504040204" pitchFamily="50" charset="-128"/>
                <a:ea typeface="メイリオ" panose="020B0604030504040204" pitchFamily="50" charset="-128"/>
              </a:rPr>
              <a:t>分</a:t>
            </a:r>
            <a:r>
              <a:rPr kumimoji="1" lang="ja-JP" altLang="en-US" sz="1500" cap="none" dirty="0" smtClean="0">
                <a:solidFill>
                  <a:srgbClr val="0000FF"/>
                </a:solidFill>
                <a:latin typeface="メイリオ" panose="020B0604030504040204" pitchFamily="50" charset="-128"/>
                <a:ea typeface="メイリオ" panose="020B0604030504040204" pitchFamily="50" charset="-128"/>
              </a:rPr>
              <a:t>・</a:t>
            </a:r>
            <a:r>
              <a:rPr kumimoji="1" lang="en-US" altLang="ja-JP" sz="1500" cap="none" dirty="0" smtClean="0">
                <a:solidFill>
                  <a:srgbClr val="0000FF"/>
                </a:solidFill>
                <a:latin typeface="メイリオ" panose="020B0604030504040204" pitchFamily="50" charset="-128"/>
                <a:ea typeface="メイリオ" panose="020B0604030504040204" pitchFamily="50" charset="-128"/>
              </a:rPr>
              <a:t>2km</a:t>
            </a:r>
          </a:p>
          <a:p>
            <a:pPr>
              <a:lnSpc>
                <a:spcPct val="50000"/>
              </a:lnSpc>
            </a:pPr>
            <a:r>
              <a:rPr lang="ja-JP" altLang="en-US" sz="1500" b="1" cap="none" dirty="0">
                <a:solidFill>
                  <a:schemeClr val="tx1"/>
                </a:solidFill>
                <a:latin typeface="メイリオ" panose="020B0604030504040204" pitchFamily="50" charset="-128"/>
                <a:ea typeface="メイリオ" panose="020B0604030504040204" pitchFamily="50" charset="-128"/>
              </a:rPr>
              <a:t>⑤</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1500" b="1" cap="none" dirty="0" smtClean="0">
                <a:solidFill>
                  <a:schemeClr val="tx1"/>
                </a:solidFill>
                <a:latin typeface="メイリオ" panose="020B0604030504040204" pitchFamily="50" charset="-128"/>
                <a:ea typeface="メイリオ" panose="020B0604030504040204" pitchFamily="50" charset="-128"/>
              </a:rPr>
              <a:t>トミービーフ</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r>
              <a:rPr lang="ja-JP" altLang="en-US" sz="800" b="1" cap="none" dirty="0">
                <a:solidFill>
                  <a:schemeClr val="tx1"/>
                </a:solidFill>
                <a:latin typeface="メイリオ" panose="020B0604030504040204" pitchFamily="50" charset="-128"/>
                <a:ea typeface="メイリオ" panose="020B0604030504040204" pitchFamily="50" charset="-128"/>
              </a:rPr>
              <a:t>（営業</a:t>
            </a:r>
            <a:r>
              <a:rPr lang="ja-JP" altLang="en-US" sz="800" b="1" cap="none" dirty="0" smtClean="0">
                <a:solidFill>
                  <a:schemeClr val="tx1"/>
                </a:solidFill>
                <a:latin typeface="メイリオ" panose="020B0604030504040204" pitchFamily="50" charset="-128"/>
                <a:ea typeface="メイリオ" panose="020B0604030504040204" pitchFamily="50" charset="-128"/>
              </a:rPr>
              <a:t>時間</a:t>
            </a:r>
            <a:r>
              <a:rPr lang="en-US" altLang="ja-JP" sz="800" b="1" cap="none" dirty="0" smtClean="0">
                <a:solidFill>
                  <a:schemeClr val="tx1"/>
                </a:solidFill>
                <a:latin typeface="メイリオ" panose="020B0604030504040204" pitchFamily="50" charset="-128"/>
                <a:ea typeface="メイリオ" panose="020B0604030504040204" pitchFamily="50" charset="-128"/>
              </a:rPr>
              <a:t>10:00</a:t>
            </a:r>
            <a:r>
              <a:rPr lang="ja-JP" altLang="en-US" sz="800" b="1" cap="none" dirty="0" smtClean="0">
                <a:solidFill>
                  <a:schemeClr val="tx1"/>
                </a:solidFill>
                <a:latin typeface="メイリオ" panose="020B0604030504040204" pitchFamily="50" charset="-128"/>
                <a:ea typeface="メイリオ" panose="020B0604030504040204" pitchFamily="50" charset="-128"/>
              </a:rPr>
              <a:t>～</a:t>
            </a:r>
            <a:r>
              <a:rPr lang="en-US" altLang="ja-JP" sz="800" b="1" cap="none" dirty="0" smtClean="0">
                <a:solidFill>
                  <a:schemeClr val="tx1"/>
                </a:solidFill>
                <a:latin typeface="メイリオ" panose="020B0604030504040204" pitchFamily="50" charset="-128"/>
                <a:ea typeface="メイリオ" panose="020B0604030504040204" pitchFamily="50" charset="-128"/>
              </a:rPr>
              <a:t>19:00</a:t>
            </a:r>
            <a:r>
              <a:rPr lang="ja-JP" altLang="en-US" sz="800" b="1" cap="none" dirty="0" err="1" smtClean="0">
                <a:solidFill>
                  <a:schemeClr val="tx1"/>
                </a:solidFill>
                <a:latin typeface="メイリオ" panose="020B0604030504040204" pitchFamily="50" charset="-128"/>
                <a:ea typeface="メイリオ" panose="020B0604030504040204" pitchFamily="50" charset="-128"/>
              </a:rPr>
              <a:t>、</a:t>
            </a:r>
            <a:r>
              <a:rPr lang="ja-JP" altLang="en-US" sz="800" b="1" cap="none" dirty="0">
                <a:solidFill>
                  <a:schemeClr val="tx1"/>
                </a:solidFill>
                <a:latin typeface="メイリオ" panose="020B0604030504040204" pitchFamily="50" charset="-128"/>
                <a:ea typeface="メイリオ" panose="020B0604030504040204" pitchFamily="50" charset="-128"/>
              </a:rPr>
              <a:t>店休日</a:t>
            </a:r>
            <a:r>
              <a:rPr lang="ja-JP" altLang="en-US" sz="800" b="1" cap="none" dirty="0" smtClean="0">
                <a:solidFill>
                  <a:schemeClr val="tx1"/>
                </a:solidFill>
                <a:latin typeface="メイリオ" panose="020B0604030504040204" pitchFamily="50" charset="-128"/>
                <a:ea typeface="メイリオ" panose="020B0604030504040204" pitchFamily="50" charset="-128"/>
              </a:rPr>
              <a:t>：木）</a:t>
            </a:r>
            <a:endParaRPr lang="en-US" altLang="ja-JP" sz="1500" b="1" cap="none" dirty="0" smtClean="0">
              <a:solidFill>
                <a:schemeClr val="tx1"/>
              </a:solidFill>
              <a:latin typeface="メイリオ" panose="020B0604030504040204" pitchFamily="50" charset="-128"/>
              <a:ea typeface="メイリオ" panose="020B0604030504040204" pitchFamily="50" charset="-128"/>
            </a:endParaRPr>
          </a:p>
          <a:p>
            <a:pPr algn="l">
              <a:lnSpc>
                <a:spcPct val="50000"/>
              </a:lnSpc>
            </a:pPr>
            <a:r>
              <a:rPr kumimoji="1" lang="ja-JP" altLang="en-US" sz="1500" cap="none" dirty="0" smtClean="0">
                <a:solidFill>
                  <a:schemeClr val="tx1"/>
                </a:solidFill>
                <a:latin typeface="メイリオ" panose="020B0604030504040204" pitchFamily="50" charset="-128"/>
                <a:ea typeface="メイリオ" panose="020B0604030504040204" pitchFamily="50" charset="-128"/>
              </a:rPr>
              <a:t>　</a:t>
            </a:r>
            <a:r>
              <a:rPr kumimoji="1" lang="ja-JP" altLang="en-US" sz="1500" cap="none" dirty="0">
                <a:solidFill>
                  <a:schemeClr val="tx1"/>
                </a:solidFill>
                <a:latin typeface="メイリオ" panose="020B0604030504040204" pitchFamily="50" charset="-128"/>
                <a:ea typeface="メイリオ" panose="020B0604030504040204" pitchFamily="50" charset="-128"/>
              </a:rPr>
              <a:t>　</a:t>
            </a:r>
            <a:r>
              <a:rPr kumimoji="1" lang="ja-JP" altLang="en-US" sz="1500" cap="none" dirty="0" smtClean="0">
                <a:solidFill>
                  <a:schemeClr val="tx1"/>
                </a:solidFill>
                <a:latin typeface="メイリオ" panose="020B0604030504040204" pitchFamily="50" charset="-128"/>
                <a:ea typeface="メイリオ" panose="020B0604030504040204" pitchFamily="50" charset="-128"/>
              </a:rPr>
              <a:t> </a:t>
            </a:r>
            <a:r>
              <a:rPr kumimoji="1" lang="ja-JP" altLang="en-US" sz="1200" cap="none" dirty="0" smtClean="0">
                <a:solidFill>
                  <a:schemeClr val="tx1"/>
                </a:solidFill>
                <a:latin typeface="メイリオ" panose="020B0604030504040204" pitchFamily="50" charset="-128"/>
                <a:ea typeface="メイリオ" panose="020B0604030504040204" pitchFamily="50" charset="-128"/>
              </a:rPr>
              <a:t>トミービーフオリジナルの「白富牛」をお買い物～</a:t>
            </a:r>
            <a:endParaRPr kumimoji="1" lang="en-US" altLang="ja-JP" sz="1200" cap="none"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sz="1500" cap="none" dirty="0">
                <a:latin typeface="メイリオ" panose="020B0604030504040204" pitchFamily="50" charset="-128"/>
                <a:ea typeface="メイリオ" panose="020B0604030504040204" pitchFamily="50" charset="-128"/>
              </a:rPr>
              <a:t>　</a:t>
            </a:r>
            <a:r>
              <a:rPr lang="ja-JP" altLang="en-US" sz="1500" cap="none" dirty="0" smtClean="0">
                <a:latin typeface="メイリオ" panose="020B0604030504040204" pitchFamily="50" charset="-128"/>
                <a:ea typeface="メイリオ" panose="020B0604030504040204" pitchFamily="50" charset="-128"/>
              </a:rPr>
              <a:t>　</a:t>
            </a:r>
            <a:r>
              <a:rPr lang="ja-JP" altLang="en-US" sz="1500" cap="none" dirty="0" smtClean="0">
                <a:solidFill>
                  <a:srgbClr val="0000FF"/>
                </a:solidFill>
                <a:latin typeface="メイリオ" panose="020B0604030504040204" pitchFamily="50" charset="-128"/>
                <a:ea typeface="メイリオ" panose="020B0604030504040204" pitchFamily="50" charset="-128"/>
              </a:rPr>
              <a:t>　⇩　すぐ</a:t>
            </a:r>
            <a:r>
              <a:rPr lang="ja-JP" altLang="en-US" sz="1500" cap="none" dirty="0">
                <a:solidFill>
                  <a:srgbClr val="0000FF"/>
                </a:solidFill>
                <a:latin typeface="メイリオ" panose="020B0604030504040204" pitchFamily="50" charset="-128"/>
                <a:ea typeface="メイリオ" panose="020B0604030504040204" pitchFamily="50" charset="-128"/>
              </a:rPr>
              <a:t>お隣</a:t>
            </a:r>
            <a:endParaRPr lang="en-US" altLang="ja-JP" sz="1500" cap="none" dirty="0">
              <a:solidFill>
                <a:srgbClr val="0000FF"/>
              </a:solidFill>
              <a:latin typeface="メイリオ" panose="020B0604030504040204" pitchFamily="50" charset="-128"/>
              <a:ea typeface="メイリオ" panose="020B0604030504040204" pitchFamily="50" charset="-128"/>
            </a:endParaRPr>
          </a:p>
          <a:p>
            <a:pPr algn="l"/>
            <a:r>
              <a:rPr lang="en-US" altLang="ja-JP" sz="1600" b="1" cap="none" dirty="0" smtClean="0">
                <a:solidFill>
                  <a:srgbClr val="FF0000"/>
                </a:solidFill>
                <a:latin typeface="メイリオ" panose="020B0604030504040204" pitchFamily="50" charset="-128"/>
                <a:ea typeface="メイリオ" panose="020B0604030504040204" pitchFamily="50" charset="-128"/>
              </a:rPr>
              <a:t>Goal</a:t>
            </a:r>
            <a:r>
              <a:rPr lang="en-US" altLang="ja-JP" sz="1500" b="1" cap="none" dirty="0" smtClean="0">
                <a:solidFill>
                  <a:schemeClr val="tx1"/>
                </a:solidFill>
                <a:latin typeface="メイリオ" panose="020B0604030504040204" pitchFamily="50" charset="-128"/>
                <a:ea typeface="メイリオ" panose="020B0604030504040204" pitchFamily="50" charset="-128"/>
              </a:rPr>
              <a:t> 『</a:t>
            </a:r>
            <a:r>
              <a:rPr lang="ja-JP" altLang="en-US" sz="1500" b="1" cap="none" dirty="0">
                <a:solidFill>
                  <a:schemeClr val="tx1"/>
                </a:solidFill>
                <a:latin typeface="メイリオ" panose="020B0604030504040204" pitchFamily="50" charset="-128"/>
                <a:ea typeface="メイリオ" panose="020B0604030504040204" pitchFamily="50" charset="-128"/>
              </a:rPr>
              <a:t>道の駅しろいし</a:t>
            </a:r>
            <a:r>
              <a:rPr lang="en-US" altLang="ja-JP" sz="1500" b="1" cap="none" dirty="0" smtClean="0">
                <a:solidFill>
                  <a:schemeClr val="tx1"/>
                </a:solidFill>
                <a:latin typeface="メイリオ" panose="020B0604030504040204" pitchFamily="50" charset="-128"/>
                <a:ea typeface="メイリオ" panose="020B0604030504040204" pitchFamily="50" charset="-128"/>
              </a:rPr>
              <a:t>』</a:t>
            </a:r>
            <a:endParaRPr lang="en-US" altLang="ja-JP" sz="1500" b="1" cap="none" dirty="0">
              <a:solidFill>
                <a:schemeClr val="tx1"/>
              </a:solidFill>
              <a:latin typeface="メイリオ" panose="020B0604030504040204" pitchFamily="50" charset="-128"/>
              <a:ea typeface="メイリオ" panose="020B0604030504040204" pitchFamily="50" charset="-128"/>
            </a:endParaRPr>
          </a:p>
          <a:p>
            <a:pPr algn="l"/>
            <a:endParaRPr kumimoji="1" lang="ja-JP" altLang="en-US" sz="1600" cap="none"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9938" y="8576686"/>
            <a:ext cx="1566733" cy="1180925"/>
          </a:xfrm>
          <a:prstGeom prst="rect">
            <a:avLst/>
          </a:prstGeom>
        </p:spPr>
      </p:pic>
      <p:grpSp>
        <p:nvGrpSpPr>
          <p:cNvPr id="7" name="グループ化 6"/>
          <p:cNvGrpSpPr/>
          <p:nvPr/>
        </p:nvGrpSpPr>
        <p:grpSpPr>
          <a:xfrm>
            <a:off x="6641432" y="0"/>
            <a:ext cx="2177715" cy="1311442"/>
            <a:chOff x="4439653" y="192506"/>
            <a:chExt cx="2177715" cy="1311442"/>
          </a:xfrm>
        </p:grpSpPr>
        <p:sp>
          <p:nvSpPr>
            <p:cNvPr id="8" name="楕円 7"/>
            <p:cNvSpPr/>
            <p:nvPr/>
          </p:nvSpPr>
          <p:spPr>
            <a:xfrm>
              <a:off x="5071310" y="345844"/>
              <a:ext cx="920417" cy="920417"/>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2</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14.1</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sp>
        <p:nvSpPr>
          <p:cNvPr id="10" name="サブタイトル 2"/>
          <p:cNvSpPr txBox="1">
            <a:spLocks/>
          </p:cNvSpPr>
          <p:nvPr/>
        </p:nvSpPr>
        <p:spPr>
          <a:xfrm>
            <a:off x="99670" y="9318987"/>
            <a:ext cx="6337705" cy="70880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None/>
              <a:defRPr kumimoji="1" sz="1800" kern="1200" cap="all" spc="150" baseline="0">
                <a:solidFill>
                  <a:schemeClr val="tx2"/>
                </a:solidFill>
                <a:latin typeface="+mj-lt"/>
                <a:ea typeface="+mn-ea"/>
                <a:cs typeface="+mn-cs"/>
              </a:defRPr>
            </a:lvl1pPr>
            <a:lvl2pPr marL="3429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2pPr>
            <a:lvl3pPr marL="685800" indent="0" algn="ctr" defTabSz="685800" rtl="0" eaLnBrk="1" latinLnBrk="0" hangingPunct="1">
              <a:lnSpc>
                <a:spcPct val="90000"/>
              </a:lnSpc>
              <a:spcBef>
                <a:spcPts val="150"/>
              </a:spcBef>
              <a:spcAft>
                <a:spcPts val="300"/>
              </a:spcAft>
              <a:buClr>
                <a:schemeClr val="accent1"/>
              </a:buClr>
              <a:buFont typeface="Calibri" pitchFamily="34" charset="0"/>
              <a:buNone/>
              <a:defRPr kumimoji="1" sz="1800" kern="1200">
                <a:solidFill>
                  <a:schemeClr val="tx1">
                    <a:lumMod val="75000"/>
                    <a:lumOff val="25000"/>
                  </a:schemeClr>
                </a:solidFill>
                <a:latin typeface="+mn-lt"/>
                <a:ea typeface="+mn-ea"/>
                <a:cs typeface="+mn-cs"/>
              </a:defRPr>
            </a:lvl3pPr>
            <a:lvl4pPr marL="10287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4pPr>
            <a:lvl5pPr marL="13716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5pPr>
            <a:lvl6pPr marL="17145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6pPr>
            <a:lvl7pPr marL="20574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7pPr>
            <a:lvl8pPr marL="24003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8pPr>
            <a:lvl9pPr marL="2743200" indent="0" algn="ctr" defTabSz="685800" rtl="0" eaLnBrk="1" latinLnBrk="0" hangingPunct="1">
              <a:lnSpc>
                <a:spcPct val="90000"/>
              </a:lnSpc>
              <a:spcBef>
                <a:spcPts val="150"/>
              </a:spcBef>
              <a:spcAft>
                <a:spcPts val="300"/>
              </a:spcAft>
              <a:buClr>
                <a:schemeClr val="accent1"/>
              </a:buClr>
              <a:buFont typeface="Calibri" pitchFamily="34" charset="0"/>
              <a:buNone/>
              <a:defRPr kumimoji="1" sz="1500" kern="1200">
                <a:solidFill>
                  <a:schemeClr val="tx1">
                    <a:lumMod val="75000"/>
                    <a:lumOff val="25000"/>
                  </a:schemeClr>
                </a:solidFill>
                <a:latin typeface="+mn-lt"/>
                <a:ea typeface="+mn-ea"/>
                <a:cs typeface="+mn-cs"/>
              </a:defRPr>
            </a:lvl9pPr>
          </a:lstStyle>
          <a:p>
            <a:r>
              <a:rPr lang="ja-JP" altLang="en-US" sz="1000" b="1" cap="none" dirty="0" smtClean="0">
                <a:solidFill>
                  <a:schemeClr val="bg1"/>
                </a:solidFill>
                <a:latin typeface="メイリオ" panose="020B0604030504040204" pitchFamily="50" charset="-128"/>
                <a:ea typeface="メイリオ" panose="020B0604030504040204" pitchFamily="50" charset="-128"/>
              </a:rPr>
              <a:t>・歩行者や車両に注意し、交通規則を守って走りましょう。</a:t>
            </a:r>
            <a:endParaRPr lang="en-US" altLang="ja-JP" sz="1000" b="1" cap="none" dirty="0" smtClean="0">
              <a:solidFill>
                <a:schemeClr val="bg1"/>
              </a:solidFill>
              <a:latin typeface="メイリオ" panose="020B0604030504040204" pitchFamily="50" charset="-128"/>
              <a:ea typeface="メイリオ" panose="020B0604030504040204" pitchFamily="50" charset="-128"/>
            </a:endParaRPr>
          </a:p>
          <a:p>
            <a:r>
              <a:rPr lang="ja-JP" altLang="en-US" sz="1000" b="1" cap="none" dirty="0" smtClean="0">
                <a:solidFill>
                  <a:schemeClr val="bg1"/>
                </a:solidFill>
                <a:latin typeface="メイリオ" panose="020B0604030504040204" pitchFamily="50" charset="-128"/>
                <a:ea typeface="メイリオ" panose="020B0604030504040204" pitchFamily="50" charset="-128"/>
              </a:rPr>
              <a:t>・サイクリング中の安全については各自の責任と判断のもとで行ってください。</a:t>
            </a:r>
            <a:endParaRPr lang="en-US" altLang="ja-JP" sz="1000" cap="none" dirty="0" smtClean="0">
              <a:solidFill>
                <a:schemeClr val="bg1"/>
              </a:solidFill>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5053264" y="0"/>
            <a:ext cx="2177715" cy="1311442"/>
            <a:chOff x="4439653" y="192506"/>
            <a:chExt cx="2177715" cy="1311442"/>
          </a:xfrm>
        </p:grpSpPr>
        <p:sp>
          <p:nvSpPr>
            <p:cNvPr id="12" name="楕円 11"/>
            <p:cNvSpPr/>
            <p:nvPr/>
          </p:nvSpPr>
          <p:spPr>
            <a:xfrm>
              <a:off x="4950995" y="241725"/>
              <a:ext cx="1141908" cy="1141908"/>
            </a:xfrm>
            <a:prstGeom prst="ellipse">
              <a:avLst/>
            </a:prstGeom>
            <a:solidFill>
              <a:srgbClr val="BD2D42"/>
            </a:solidFill>
            <a:ln>
              <a:solidFill>
                <a:srgbClr val="BD2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439653" y="192506"/>
              <a:ext cx="2177715" cy="131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a:t>
              </a:r>
              <a:r>
                <a:rPr kumimoji="1" lang="ja-JP" altLang="en-US" b="1" dirty="0" smtClean="0">
                  <a:solidFill>
                    <a:srgbClr val="FFFF00"/>
                  </a:solidFill>
                  <a:latin typeface="メイリオ" panose="020B0604030504040204" pitchFamily="50" charset="-128"/>
                  <a:ea typeface="メイリオ" panose="020B0604030504040204" pitchFamily="50" charset="-128"/>
                </a:rPr>
                <a:t>目安</a:t>
              </a:r>
              <a:r>
                <a:rPr kumimoji="1" lang="en-US" altLang="ja-JP" b="1" dirty="0" smtClean="0">
                  <a:solidFill>
                    <a:srgbClr val="FFFF00"/>
                  </a:solidFill>
                  <a:latin typeface="メイリオ" panose="020B0604030504040204" pitchFamily="50" charset="-128"/>
                  <a:ea typeface="メイリオ" panose="020B0604030504040204" pitchFamily="50" charset="-128"/>
                </a:rPr>
                <a:t>】</a:t>
              </a:r>
            </a:p>
            <a:p>
              <a:pPr algn="ctr"/>
              <a:r>
                <a:rPr kumimoji="1" lang="en-US" altLang="ja-JP" b="1" dirty="0">
                  <a:solidFill>
                    <a:srgbClr val="FFFF00"/>
                  </a:solidFill>
                  <a:latin typeface="メイリオ" panose="020B0604030504040204" pitchFamily="50" charset="-128"/>
                  <a:ea typeface="メイリオ" panose="020B0604030504040204" pitchFamily="50" charset="-128"/>
                </a:rPr>
                <a:t>2</a:t>
              </a:r>
              <a:r>
                <a:rPr kumimoji="1" lang="ja-JP" altLang="en-US" b="1" dirty="0" smtClean="0">
                  <a:solidFill>
                    <a:srgbClr val="FFFF00"/>
                  </a:solidFill>
                  <a:latin typeface="メイリオ" panose="020B0604030504040204" pitchFamily="50" charset="-128"/>
                  <a:ea typeface="メイリオ" panose="020B0604030504040204" pitchFamily="50" charset="-128"/>
                </a:rPr>
                <a:t>時間</a:t>
              </a:r>
              <a:endParaRPr kumimoji="1" lang="en-US" altLang="ja-JP" b="1" dirty="0" smtClean="0">
                <a:solidFill>
                  <a:srgbClr val="FFFF00"/>
                </a:solidFill>
                <a:latin typeface="メイリオ" panose="020B0604030504040204" pitchFamily="50" charset="-128"/>
                <a:ea typeface="メイリオ" panose="020B0604030504040204" pitchFamily="50" charset="-128"/>
              </a:endParaRPr>
            </a:p>
            <a:p>
              <a:pPr algn="ctr"/>
              <a:r>
                <a:rPr kumimoji="1" lang="en-US" altLang="ja-JP" b="1" dirty="0" smtClean="0">
                  <a:solidFill>
                    <a:srgbClr val="FFFF00"/>
                  </a:solidFill>
                  <a:latin typeface="メイリオ" panose="020B0604030504040204" pitchFamily="50" charset="-128"/>
                  <a:ea typeface="メイリオ" panose="020B0604030504040204" pitchFamily="50" charset="-128"/>
                </a:rPr>
                <a:t>14.</a:t>
              </a:r>
              <a:r>
                <a:rPr kumimoji="1" lang="en-US" altLang="ja-JP" b="1" dirty="0">
                  <a:solidFill>
                    <a:srgbClr val="FFFF00"/>
                  </a:solidFill>
                  <a:latin typeface="メイリオ" panose="020B0604030504040204" pitchFamily="50" charset="-128"/>
                  <a:ea typeface="メイリオ" panose="020B0604030504040204" pitchFamily="50" charset="-128"/>
                </a:rPr>
                <a:t>1</a:t>
              </a:r>
              <a:r>
                <a:rPr kumimoji="1" lang="ja-JP" altLang="en-US" b="1" dirty="0" smtClean="0">
                  <a:solidFill>
                    <a:srgbClr val="FFFF00"/>
                  </a:solidFill>
                  <a:latin typeface="メイリオ" panose="020B0604030504040204" pitchFamily="50" charset="-128"/>
                  <a:ea typeface="メイリオ" panose="020B0604030504040204" pitchFamily="50" charset="-128"/>
                </a:rPr>
                <a:t>ｋ</a:t>
              </a:r>
              <a:endParaRPr kumimoji="1" lang="ja-JP" altLang="en-US" b="1" dirty="0">
                <a:solidFill>
                  <a:srgbClr val="FFFF00"/>
                </a:solidFill>
                <a:latin typeface="メイリオ" panose="020B0604030504040204" pitchFamily="50" charset="-128"/>
                <a:ea typeface="メイリオ" panose="020B0604030504040204" pitchFamily="50" charset="-128"/>
              </a:endParaRPr>
            </a:p>
          </p:txBody>
        </p:sp>
      </p:grpSp>
      <p:sp>
        <p:nvSpPr>
          <p:cNvPr id="14" name="テキスト ボックス 13"/>
          <p:cNvSpPr txBox="1"/>
          <p:nvPr/>
        </p:nvSpPr>
        <p:spPr>
          <a:xfrm>
            <a:off x="8193506" y="1866020"/>
            <a:ext cx="2346158" cy="215444"/>
          </a:xfrm>
          <a:prstGeom prst="rect">
            <a:avLst/>
          </a:prstGeom>
          <a:noFill/>
        </p:spPr>
        <p:txBody>
          <a:bodyPr wrap="square" rtlCol="0">
            <a:spAutoFit/>
          </a:bodyPr>
          <a:lstStyle/>
          <a:p>
            <a:r>
              <a:rPr lang="ja-JP" altLang="en-US" sz="800" b="1" dirty="0">
                <a:latin typeface="メイリオ" panose="020B0604030504040204" pitchFamily="50" charset="-128"/>
                <a:ea typeface="メイリオ" panose="020B0604030504040204" pitchFamily="50" charset="-128"/>
              </a:rPr>
              <a:t>（</a:t>
            </a:r>
            <a:r>
              <a:rPr lang="ja-JP" altLang="en-US" sz="800" b="1" dirty="0" smtClean="0">
                <a:latin typeface="メイリオ" panose="020B0604030504040204" pitchFamily="50" charset="-128"/>
                <a:ea typeface="メイリオ" panose="020B0604030504040204" pitchFamily="50" charset="-128"/>
              </a:rPr>
              <a:t>ランチ１１：３０～１４：０</a:t>
            </a:r>
            <a:r>
              <a:rPr lang="ja-JP" altLang="en-US" sz="800" b="1" dirty="0">
                <a:latin typeface="メイリオ" panose="020B0604030504040204" pitchFamily="50" charset="-128"/>
                <a:ea typeface="メイリオ" panose="020B0604030504040204" pitchFamily="50" charset="-128"/>
              </a:rPr>
              <a:t>０</a:t>
            </a:r>
            <a:r>
              <a:rPr lang="ja-JP" altLang="en-US" sz="800" b="1" dirty="0" smtClean="0">
                <a:latin typeface="メイリオ" panose="020B0604030504040204" pitchFamily="50" charset="-128"/>
                <a:ea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894475" y="6331287"/>
            <a:ext cx="3344779" cy="261610"/>
          </a:xfrm>
          <a:prstGeom prst="rect">
            <a:avLst/>
          </a:prstGeom>
          <a:noFill/>
        </p:spPr>
        <p:txBody>
          <a:bodyPr wrap="square" rtlCol="0">
            <a:spAutoFit/>
          </a:bodyPr>
          <a:lstStyle/>
          <a:p>
            <a:r>
              <a:rPr kumimoji="1" lang="ja-JP" altLang="en-US" sz="1100" dirty="0" smtClean="0">
                <a:solidFill>
                  <a:srgbClr val="0000FF"/>
                </a:solidFill>
                <a:latin typeface="メイリオ" panose="020B0604030504040204" pitchFamily="50" charset="-128"/>
                <a:ea typeface="メイリオ" panose="020B0604030504040204" pitchFamily="50" charset="-128"/>
              </a:rPr>
              <a:t>～旧街道の商店街にちょっと寄り道</a:t>
            </a:r>
            <a:r>
              <a:rPr kumimoji="1" lang="ja-JP" altLang="en-US" sz="1100" dirty="0">
                <a:solidFill>
                  <a:srgbClr val="0000FF"/>
                </a:solidFill>
                <a:latin typeface="メイリオ" panose="020B0604030504040204" pitchFamily="50" charset="-128"/>
                <a:ea typeface="メイリオ" panose="020B0604030504040204" pitchFamily="50" charset="-128"/>
              </a:rPr>
              <a:t>～</a:t>
            </a:r>
          </a:p>
        </p:txBody>
      </p:sp>
      <p:pic>
        <p:nvPicPr>
          <p:cNvPr id="17" name="図 16"/>
          <p:cNvPicPr>
            <a:picLocks noChangeAspect="1"/>
          </p:cNvPicPr>
          <p:nvPr/>
        </p:nvPicPr>
        <p:blipFill rotWithShape="1">
          <a:blip r:embed="rId5" cstate="print">
            <a:extLst>
              <a:ext uri="{28A0092B-C50C-407E-A947-70E740481C1C}">
                <a14:useLocalDpi xmlns:a14="http://schemas.microsoft.com/office/drawing/2010/main" val="0"/>
              </a:ext>
            </a:extLst>
          </a:blip>
          <a:srcRect l="30797" t="68156" r="57975" b="21477"/>
          <a:stretch/>
        </p:blipFill>
        <p:spPr>
          <a:xfrm rot="320284">
            <a:off x="199027" y="169909"/>
            <a:ext cx="1612231" cy="1864145"/>
          </a:xfrm>
          <a:prstGeom prst="rect">
            <a:avLst/>
          </a:prstGeom>
        </p:spPr>
      </p:pic>
      <p:sp>
        <p:nvSpPr>
          <p:cNvPr id="19" name="テキスト ボックス 18"/>
          <p:cNvSpPr txBox="1"/>
          <p:nvPr/>
        </p:nvSpPr>
        <p:spPr>
          <a:xfrm>
            <a:off x="2504945" y="2787584"/>
            <a:ext cx="3320716" cy="284693"/>
          </a:xfrm>
          <a:prstGeom prst="rect">
            <a:avLst/>
          </a:prstGeom>
          <a:noFill/>
        </p:spPr>
        <p:txBody>
          <a:bodyPr wrap="square" rtlCol="0">
            <a:spAutoFit/>
          </a:bodyPr>
          <a:lstStyle/>
          <a:p>
            <a:pPr>
              <a:lnSpc>
                <a:spcPts val="500"/>
              </a:lnSpc>
            </a:pPr>
            <a:r>
              <a:rPr lang="ja-JP" altLang="en-US" sz="800" b="1" dirty="0">
                <a:latin typeface="メイリオ" panose="020B0604030504040204" pitchFamily="50" charset="-128"/>
                <a:ea typeface="メイリオ" panose="020B0604030504040204" pitchFamily="50" charset="-128"/>
              </a:rPr>
              <a:t>（営業</a:t>
            </a:r>
            <a:r>
              <a:rPr lang="ja-JP" altLang="en-US" sz="800" b="1" dirty="0" smtClean="0">
                <a:latin typeface="メイリオ" panose="020B0604030504040204" pitchFamily="50" charset="-128"/>
                <a:ea typeface="メイリオ" panose="020B0604030504040204" pitchFamily="50" charset="-128"/>
              </a:rPr>
              <a:t>時間</a:t>
            </a:r>
            <a:r>
              <a:rPr lang="en-US" altLang="ja-JP" sz="800" b="1" dirty="0" smtClean="0">
                <a:latin typeface="メイリオ" panose="020B0604030504040204" pitchFamily="50" charset="-128"/>
                <a:ea typeface="メイリオ" panose="020B0604030504040204" pitchFamily="50" charset="-128"/>
              </a:rPr>
              <a:t>10:00</a:t>
            </a:r>
            <a:r>
              <a:rPr lang="ja-JP" altLang="en-US" sz="800" b="1" dirty="0" smtClean="0">
                <a:latin typeface="メイリオ" panose="020B0604030504040204" pitchFamily="50" charset="-128"/>
                <a:ea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rPr>
              <a:t>18:00</a:t>
            </a:r>
            <a:r>
              <a:rPr lang="ja-JP" altLang="en-US" sz="800" b="1" dirty="0" err="1" smtClean="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店休日：水、第</a:t>
            </a:r>
            <a:r>
              <a:rPr lang="en-US" altLang="ja-JP" sz="800" b="1" dirty="0">
                <a:latin typeface="メイリオ" panose="020B0604030504040204" pitchFamily="50" charset="-128"/>
                <a:ea typeface="メイリオ" panose="020B0604030504040204" pitchFamily="50" charset="-128"/>
              </a:rPr>
              <a:t>3</a:t>
            </a:r>
            <a:r>
              <a:rPr lang="ja-JP" altLang="en-US" sz="800" b="1" dirty="0">
                <a:latin typeface="メイリオ" panose="020B0604030504040204" pitchFamily="50" charset="-128"/>
                <a:ea typeface="メイリオ" panose="020B0604030504040204" pitchFamily="50" charset="-128"/>
              </a:rPr>
              <a:t>木）</a:t>
            </a:r>
            <a:endParaRPr lang="en-US" altLang="ja-JP" sz="800" b="1" dirty="0">
              <a:latin typeface="メイリオ" panose="020B0604030504040204" pitchFamily="50" charset="-128"/>
              <a:ea typeface="メイリオ" panose="020B0604030504040204" pitchFamily="50" charset="-128"/>
            </a:endParaRPr>
          </a:p>
          <a:p>
            <a:pPr>
              <a:lnSpc>
                <a:spcPts val="500"/>
              </a:lnSpc>
            </a:pPr>
            <a:endParaRPr lang="en-US" altLang="ja-JP" sz="800" b="1" dirty="0" smtClean="0">
              <a:latin typeface="メイリオ" panose="020B0604030504040204" pitchFamily="50" charset="-128"/>
              <a:ea typeface="メイリオ" panose="020B0604030504040204" pitchFamily="50" charset="-128"/>
            </a:endParaRPr>
          </a:p>
          <a:p>
            <a:pPr>
              <a:lnSpc>
                <a:spcPts val="500"/>
              </a:lnSpc>
            </a:pPr>
            <a:r>
              <a:rPr lang="ja-JP" altLang="en-US" sz="800" b="1" dirty="0" smtClean="0">
                <a:latin typeface="メイリオ" panose="020B0604030504040204" pitchFamily="50" charset="-128"/>
                <a:ea typeface="メイリオ" panose="020B0604030504040204" pitchFamily="50" charset="-128"/>
              </a:rPr>
              <a:t>（ランチ</a:t>
            </a:r>
            <a:r>
              <a:rPr lang="en-US" altLang="ja-JP" sz="800" b="1" dirty="0" smtClean="0">
                <a:latin typeface="メイリオ" panose="020B0604030504040204" pitchFamily="50" charset="-128"/>
                <a:ea typeface="メイリオ" panose="020B0604030504040204" pitchFamily="50" charset="-128"/>
              </a:rPr>
              <a:t>11:30</a:t>
            </a:r>
            <a:r>
              <a:rPr lang="ja-JP" altLang="en-US" sz="800" b="1" dirty="0" smtClean="0">
                <a:latin typeface="メイリオ" panose="020B0604030504040204" pitchFamily="50" charset="-128"/>
                <a:ea typeface="メイリオ" panose="020B0604030504040204" pitchFamily="50" charset="-128"/>
              </a:rPr>
              <a:t>～</a:t>
            </a:r>
            <a:r>
              <a:rPr lang="en-US" altLang="ja-JP" sz="800" b="1" dirty="0" smtClean="0">
                <a:latin typeface="メイリオ" panose="020B0604030504040204" pitchFamily="50" charset="-128"/>
                <a:ea typeface="メイリオ" panose="020B0604030504040204" pitchFamily="50" charset="-128"/>
              </a:rPr>
              <a:t>14:00</a:t>
            </a:r>
            <a:r>
              <a:rPr lang="ja-JP" altLang="en-US" sz="800" b="1" dirty="0" smtClean="0">
                <a:latin typeface="メイリオ" panose="020B0604030504040204" pitchFamily="50" charset="-128"/>
                <a:ea typeface="メイリオ" panose="020B0604030504040204" pitchFamily="50" charset="-128"/>
              </a:rPr>
              <a:t>）</a:t>
            </a:r>
            <a:endParaRPr lang="en-US" altLang="ja-JP" sz="800" b="1" dirty="0">
              <a:latin typeface="メイリオ" panose="020B0604030504040204" pitchFamily="50" charset="-128"/>
              <a:ea typeface="メイリオ" panose="020B0604030504040204" pitchFamily="50" charset="-128"/>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87" y="5701833"/>
            <a:ext cx="3151147" cy="2100765"/>
          </a:xfrm>
          <a:prstGeom prst="rect">
            <a:avLst/>
          </a:prstGeom>
        </p:spPr>
      </p:pic>
      <p:sp>
        <p:nvSpPr>
          <p:cNvPr id="15" name="テキスト ボックス 14"/>
          <p:cNvSpPr txBox="1"/>
          <p:nvPr/>
        </p:nvSpPr>
        <p:spPr>
          <a:xfrm>
            <a:off x="3054517" y="5389418"/>
            <a:ext cx="2809374" cy="215444"/>
          </a:xfrm>
          <a:prstGeom prst="rect">
            <a:avLst/>
          </a:prstGeom>
          <a:noFill/>
        </p:spPr>
        <p:txBody>
          <a:bodyPr wrap="square" rtlCol="0">
            <a:spAutoFit/>
          </a:bodyPr>
          <a:lstStyle/>
          <a:p>
            <a:r>
              <a:rPr kumimoji="1" lang="en-US" altLang="ja-JP" sz="800" b="1" dirty="0" smtClean="0">
                <a:latin typeface="メイリオ" panose="020B0604030504040204" pitchFamily="50" charset="-128"/>
                <a:ea typeface="メイリオ" panose="020B0604030504040204" pitchFamily="50" charset="-128"/>
              </a:rPr>
              <a:t>※</a:t>
            </a:r>
            <a:r>
              <a:rPr kumimoji="1" lang="ja-JP" altLang="en-US" sz="800" b="1" dirty="0" smtClean="0">
                <a:latin typeface="メイリオ" panose="020B0604030504040204" pitchFamily="50" charset="-128"/>
                <a:ea typeface="メイリオ" panose="020B0604030504040204" pitchFamily="50" charset="-128"/>
              </a:rPr>
              <a:t>祝祭日の場合は営業</a:t>
            </a:r>
            <a:endParaRPr kumimoji="1" lang="ja-JP" altLang="en-US" sz="8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rot="19646642">
            <a:off x="5108260" y="6598328"/>
            <a:ext cx="912691" cy="307777"/>
          </a:xfrm>
          <a:prstGeom prst="rect">
            <a:avLst/>
          </a:prstGeom>
          <a:solidFill>
            <a:srgbClr val="BD2D42">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1" lang="en-US" altLang="ja-JP" sz="1400" dirty="0" smtClean="0"/>
              <a:t>CARINTEI</a:t>
            </a:r>
            <a:endParaRPr kumimoji="1" lang="ja-JP" altLang="en-US" sz="1400" dirty="0"/>
          </a:p>
        </p:txBody>
      </p:sp>
      <p:sp>
        <p:nvSpPr>
          <p:cNvPr id="21" name="ハート 20"/>
          <p:cNvSpPr/>
          <p:nvPr/>
        </p:nvSpPr>
        <p:spPr>
          <a:xfrm rot="20737701">
            <a:off x="254523" y="241785"/>
            <a:ext cx="318520" cy="273277"/>
          </a:xfrm>
          <a:prstGeom prst="heart">
            <a:avLst/>
          </a:prstGeom>
          <a:solidFill>
            <a:srgbClr val="FA060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584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2062</TotalTime>
  <Words>393</Words>
  <Application>Microsoft Office PowerPoint</Application>
  <PresentationFormat>A4 210 x 297 mm</PresentationFormat>
  <Paragraphs>130</Paragraphs>
  <Slides>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vt:i4>
      </vt:variant>
    </vt:vector>
  </HeadingPairs>
  <TitlesOfParts>
    <vt:vector size="15" baseType="lpstr">
      <vt:lpstr>HGS行書体</vt:lpstr>
      <vt:lpstr>ＭＳ Ｐゴシック</vt:lpstr>
      <vt:lpstr>メイリオ</vt:lpstr>
      <vt:lpstr>游ゴシック</vt:lpstr>
      <vt:lpstr>Arial</vt:lpstr>
      <vt:lpstr>Calibri</vt:lpstr>
      <vt:lpstr>Calibri Light</vt:lpstr>
      <vt:lpstr>Trebuchet MS</vt:lpstr>
      <vt:lpstr>Wingdings 3</vt:lpstr>
      <vt:lpstr>レトロスペクト</vt:lpstr>
      <vt:lpstr>ファセット</vt:lpstr>
      <vt:lpstr>レンタサイクルで 白石町を巡ろう！</vt:lpstr>
      <vt:lpstr>しろいし の戦国武将 『龍造寺隆信』コース</vt:lpstr>
      <vt:lpstr>しろいし 『有明海むつごろう』コース</vt:lpstr>
      <vt:lpstr>しろいし 『cafe巡り』コース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九州を代表する大名 『龍造寺隆信』コース</dc:title>
  <dc:creator>田中 秀和</dc:creator>
  <cp:lastModifiedBy>田中 秀和</cp:lastModifiedBy>
  <cp:revision>82</cp:revision>
  <cp:lastPrinted>2019-09-19T00:01:40Z</cp:lastPrinted>
  <dcterms:created xsi:type="dcterms:W3CDTF">2019-08-30T07:36:50Z</dcterms:created>
  <dcterms:modified xsi:type="dcterms:W3CDTF">2019-09-19T01:00:21Z</dcterms:modified>
</cp:coreProperties>
</file>